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comments/comment4.xml" ContentType="application/vnd.openxmlformats-officedocument.presentationml.comment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charts/chart2.xml" ContentType="application/vnd.openxmlformats-officedocument.drawingml.char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comments/comment2.xml" ContentType="application/vnd.openxmlformats-officedocument.presentationml.comments+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comments/comment3.xml" ContentType="application/vnd.openxmlformats-officedocument.presentationml.comments+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2"/>
  </p:notesMasterIdLst>
  <p:handoutMasterIdLst>
    <p:handoutMasterId r:id="rId33"/>
  </p:handoutMasterIdLst>
  <p:sldIdLst>
    <p:sldId id="256" r:id="rId2"/>
    <p:sldId id="350" r:id="rId3"/>
    <p:sldId id="345" r:id="rId4"/>
    <p:sldId id="346" r:id="rId5"/>
    <p:sldId id="347" r:id="rId6"/>
    <p:sldId id="315" r:id="rId7"/>
    <p:sldId id="351" r:id="rId8"/>
    <p:sldId id="335" r:id="rId9"/>
    <p:sldId id="321" r:id="rId10"/>
    <p:sldId id="320" r:id="rId11"/>
    <p:sldId id="337" r:id="rId12"/>
    <p:sldId id="336" r:id="rId13"/>
    <p:sldId id="328" r:id="rId14"/>
    <p:sldId id="329" r:id="rId15"/>
    <p:sldId id="319" r:id="rId16"/>
    <p:sldId id="340" r:id="rId17"/>
    <p:sldId id="332" r:id="rId18"/>
    <p:sldId id="343" r:id="rId19"/>
    <p:sldId id="352" r:id="rId20"/>
    <p:sldId id="325" r:id="rId21"/>
    <p:sldId id="341" r:id="rId22"/>
    <p:sldId id="326" r:id="rId23"/>
    <p:sldId id="317" r:id="rId24"/>
    <p:sldId id="316" r:id="rId25"/>
    <p:sldId id="333" r:id="rId26"/>
    <p:sldId id="334" r:id="rId27"/>
    <p:sldId id="353" r:id="rId28"/>
    <p:sldId id="314" r:id="rId29"/>
    <p:sldId id="348" r:id="rId30"/>
    <p:sldId id="349" r:id="rId31"/>
  </p:sldIdLst>
  <p:sldSz cx="9144000" cy="6858000" type="screen4x3"/>
  <p:notesSz cx="6858000" cy="9144000"/>
  <p:defaultTextStyle>
    <a:defPPr>
      <a:defRPr lang="en-US"/>
    </a:defPPr>
    <a:lvl1pPr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1pPr>
    <a:lvl2pPr marL="4572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2pPr>
    <a:lvl3pPr marL="9144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3pPr>
    <a:lvl4pPr marL="13716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4pPr>
    <a:lvl5pPr marL="1828800" algn="l" rtl="0" eaLnBrk="0" fontAlgn="base" hangingPunct="0">
      <a:spcBef>
        <a:spcPct val="0"/>
      </a:spcBef>
      <a:spcAft>
        <a:spcPct val="0"/>
      </a:spcAft>
      <a:defRPr sz="3000" kern="1200">
        <a:solidFill>
          <a:schemeClr val="folHlink"/>
        </a:solidFill>
        <a:latin typeface="Book Antiqua" pitchFamily="18" charset="0"/>
        <a:ea typeface="ＭＳ Ｐゴシック" pitchFamily="34" charset="-128"/>
        <a:cs typeface="+mn-cs"/>
      </a:defRPr>
    </a:lvl5pPr>
    <a:lvl6pPr marL="2286000" algn="l" defTabSz="914400" rtl="0" eaLnBrk="1" latinLnBrk="0" hangingPunct="1">
      <a:defRPr sz="3000" kern="1200">
        <a:solidFill>
          <a:schemeClr val="folHlink"/>
        </a:solidFill>
        <a:latin typeface="Book Antiqua" pitchFamily="18" charset="0"/>
        <a:ea typeface="ＭＳ Ｐゴシック" pitchFamily="34" charset="-128"/>
        <a:cs typeface="+mn-cs"/>
      </a:defRPr>
    </a:lvl6pPr>
    <a:lvl7pPr marL="2743200" algn="l" defTabSz="914400" rtl="0" eaLnBrk="1" latinLnBrk="0" hangingPunct="1">
      <a:defRPr sz="3000" kern="1200">
        <a:solidFill>
          <a:schemeClr val="folHlink"/>
        </a:solidFill>
        <a:latin typeface="Book Antiqua" pitchFamily="18" charset="0"/>
        <a:ea typeface="ＭＳ Ｐゴシック" pitchFamily="34" charset="-128"/>
        <a:cs typeface="+mn-cs"/>
      </a:defRPr>
    </a:lvl7pPr>
    <a:lvl8pPr marL="3200400" algn="l" defTabSz="914400" rtl="0" eaLnBrk="1" latinLnBrk="0" hangingPunct="1">
      <a:defRPr sz="3000" kern="1200">
        <a:solidFill>
          <a:schemeClr val="folHlink"/>
        </a:solidFill>
        <a:latin typeface="Book Antiqua" pitchFamily="18" charset="0"/>
        <a:ea typeface="ＭＳ Ｐゴシック" pitchFamily="34" charset="-128"/>
        <a:cs typeface="+mn-cs"/>
      </a:defRPr>
    </a:lvl8pPr>
    <a:lvl9pPr marL="3657600" algn="l" defTabSz="914400" rtl="0" eaLnBrk="1" latinLnBrk="0" hangingPunct="1">
      <a:defRPr sz="3000" kern="1200">
        <a:solidFill>
          <a:schemeClr val="folHlink"/>
        </a:solidFill>
        <a:latin typeface="Book Antiqua" pitchFamily="18"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homir" initials="T"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4" autoAdjust="0"/>
    <p:restoredTop sz="84302" autoAdjust="0"/>
  </p:normalViewPr>
  <p:slideViewPr>
    <p:cSldViewPr>
      <p:cViewPr>
        <p:scale>
          <a:sx n="60" d="100"/>
          <a:sy n="60" d="100"/>
        </p:scale>
        <p:origin x="-624" y="254"/>
      </p:cViewPr>
      <p:guideLst>
        <p:guide orient="horz" pos="2160"/>
        <p:guide pos="2880"/>
      </p:guideLst>
    </p:cSldViewPr>
  </p:slideViewPr>
  <p:outlineViewPr>
    <p:cViewPr>
      <p:scale>
        <a:sx n="33" d="100"/>
        <a:sy n="33" d="100"/>
      </p:scale>
      <p:origin x="0" y="0"/>
    </p:cViewPr>
  </p:outlineViewPr>
  <p:notesTextViewPr>
    <p:cViewPr>
      <p:scale>
        <a:sx n="120" d="100"/>
        <a:sy n="120" d="100"/>
      </p:scale>
      <p:origin x="0" y="614"/>
    </p:cViewPr>
  </p:notesTextViewPr>
  <p:notesViewPr>
    <p:cSldViewPr>
      <p:cViewPr>
        <p:scale>
          <a:sx n="110" d="100"/>
          <a:sy n="110" d="100"/>
        </p:scale>
        <p:origin x="-1410" y="300"/>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hilip\AppData\Local\Microsoft\Windows\Temporary%20Internet%20Files\Content.Outlook\NLAPF4Q1\GDP_CORRUPTION.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bg-BG"/>
  <c:chart>
    <c:autoTitleDeleted val="1"/>
    <c:plotArea>
      <c:layout>
        <c:manualLayout>
          <c:layoutTarget val="inner"/>
          <c:xMode val="edge"/>
          <c:yMode val="edge"/>
          <c:x val="6.2583876414245912E-2"/>
          <c:y val="5.5431378828989415E-2"/>
          <c:w val="0.91286055575718295"/>
          <c:h val="0.75487530742493114"/>
        </c:manualLayout>
      </c:layout>
      <c:lineChart>
        <c:grouping val="standard"/>
        <c:ser>
          <c:idx val="0"/>
          <c:order val="0"/>
          <c:tx>
            <c:strRef>
              <c:f>GRAPH!$B$4</c:f>
              <c:strCache>
                <c:ptCount val="1"/>
                <c:pt idx="0">
                  <c:v> GDP PPP per capita</c:v>
                </c:pt>
              </c:strCache>
            </c:strRef>
          </c:tx>
          <c:spPr>
            <a:ln w="38100">
              <a:solidFill>
                <a:srgbClr val="004586"/>
              </a:solidFill>
              <a:prstDash val="solid"/>
            </a:ln>
          </c:spPr>
          <c:marker>
            <c:symbol val="square"/>
            <c:size val="7"/>
            <c:spPr>
              <a:solidFill>
                <a:srgbClr val="004586"/>
              </a:solidFill>
              <a:ln>
                <a:solidFill>
                  <a:srgbClr val="004586"/>
                </a:solidFill>
                <a:prstDash val="solid"/>
              </a:ln>
            </c:spPr>
          </c:marker>
          <c:cat>
            <c:strRef>
              <c:f>GRAPH!$A$5:$A$31</c:f>
              <c:strCache>
                <c:ptCount val="27"/>
                <c:pt idx="1">
                  <c:v>IR</c:v>
                </c:pt>
                <c:pt idx="2">
                  <c:v>NL</c:v>
                </c:pt>
                <c:pt idx="3">
                  <c:v>AT</c:v>
                </c:pt>
                <c:pt idx="4">
                  <c:v>SE</c:v>
                </c:pt>
                <c:pt idx="5">
                  <c:v>DK</c:v>
                </c:pt>
                <c:pt idx="6">
                  <c:v>UK</c:v>
                </c:pt>
                <c:pt idx="7">
                  <c:v>BE</c:v>
                </c:pt>
                <c:pt idx="8">
                  <c:v>FI</c:v>
                </c:pt>
                <c:pt idx="9">
                  <c:v>DE</c:v>
                </c:pt>
                <c:pt idx="10">
                  <c:v>FR</c:v>
                </c:pt>
                <c:pt idx="11">
                  <c:v>ES</c:v>
                </c:pt>
                <c:pt idx="12">
                  <c:v>IT</c:v>
                </c:pt>
                <c:pt idx="13">
                  <c:v>EL</c:v>
                </c:pt>
                <c:pt idx="14">
                  <c:v>SI</c:v>
                </c:pt>
                <c:pt idx="15">
                  <c:v>CY</c:v>
                </c:pt>
                <c:pt idx="16">
                  <c:v>CZ</c:v>
                </c:pt>
                <c:pt idx="17">
                  <c:v>MT</c:v>
                </c:pt>
                <c:pt idx="18">
                  <c:v>PT</c:v>
                </c:pt>
                <c:pt idx="19">
                  <c:v>SK</c:v>
                </c:pt>
                <c:pt idx="20">
                  <c:v>EE</c:v>
                </c:pt>
                <c:pt idx="21">
                  <c:v>HU</c:v>
                </c:pt>
                <c:pt idx="22">
                  <c:v>LT</c:v>
                </c:pt>
                <c:pt idx="23">
                  <c:v>LV</c:v>
                </c:pt>
                <c:pt idx="24">
                  <c:v>PL</c:v>
                </c:pt>
                <c:pt idx="25">
                  <c:v>RO</c:v>
                </c:pt>
                <c:pt idx="26">
                  <c:v>BG</c:v>
                </c:pt>
              </c:strCache>
            </c:strRef>
          </c:cat>
          <c:val>
            <c:numRef>
              <c:f>GRAPH!$B$5:$B$31</c:f>
              <c:numCache>
                <c:formatCode>0.0</c:formatCode>
                <c:ptCount val="27"/>
                <c:pt idx="1">
                  <c:v>140.1</c:v>
                </c:pt>
                <c:pt idx="2">
                  <c:v>129</c:v>
                </c:pt>
                <c:pt idx="3">
                  <c:v>121.5</c:v>
                </c:pt>
                <c:pt idx="4">
                  <c:v>118.1</c:v>
                </c:pt>
                <c:pt idx="5">
                  <c:v>116.3</c:v>
                </c:pt>
                <c:pt idx="6">
                  <c:v>115.5</c:v>
                </c:pt>
                <c:pt idx="7">
                  <c:v>114.7</c:v>
                </c:pt>
                <c:pt idx="8">
                  <c:v>114</c:v>
                </c:pt>
                <c:pt idx="9">
                  <c:v>112.3</c:v>
                </c:pt>
                <c:pt idx="10">
                  <c:v>105.7</c:v>
                </c:pt>
                <c:pt idx="11">
                  <c:v>101.7</c:v>
                </c:pt>
                <c:pt idx="12">
                  <c:v>97.6</c:v>
                </c:pt>
                <c:pt idx="13">
                  <c:v>94.1</c:v>
                </c:pt>
                <c:pt idx="14">
                  <c:v>89.3</c:v>
                </c:pt>
                <c:pt idx="15">
                  <c:v>89.3</c:v>
                </c:pt>
                <c:pt idx="16">
                  <c:v>80.599999999999994</c:v>
                </c:pt>
                <c:pt idx="17">
                  <c:v>76.400000000000006</c:v>
                </c:pt>
                <c:pt idx="18">
                  <c:v>73.7</c:v>
                </c:pt>
                <c:pt idx="19">
                  <c:v>69.099999999999994</c:v>
                </c:pt>
                <c:pt idx="20">
                  <c:v>64.8</c:v>
                </c:pt>
                <c:pt idx="21">
                  <c:v>61.5</c:v>
                </c:pt>
                <c:pt idx="22">
                  <c:v>59.9</c:v>
                </c:pt>
                <c:pt idx="23">
                  <c:v>55.7</c:v>
                </c:pt>
                <c:pt idx="24">
                  <c:v>54.3</c:v>
                </c:pt>
                <c:pt idx="25">
                  <c:v>44.3</c:v>
                </c:pt>
                <c:pt idx="26">
                  <c:v>38.5</c:v>
                </c:pt>
              </c:numCache>
            </c:numRef>
          </c:val>
          <c:smooth val="1"/>
        </c:ser>
        <c:ser>
          <c:idx val="1"/>
          <c:order val="1"/>
          <c:tx>
            <c:strRef>
              <c:f>GRAPH!$C$4</c:f>
              <c:strCache>
                <c:ptCount val="1"/>
                <c:pt idx="0">
                  <c:v>Corr Control</c:v>
                </c:pt>
              </c:strCache>
            </c:strRef>
          </c:tx>
          <c:spPr>
            <a:ln w="38100">
              <a:solidFill>
                <a:srgbClr val="FF420E"/>
              </a:solidFill>
              <a:prstDash val="solid"/>
            </a:ln>
          </c:spPr>
          <c:marker>
            <c:symbol val="diamond"/>
            <c:size val="7"/>
            <c:spPr>
              <a:solidFill>
                <a:srgbClr val="FF420E"/>
              </a:solidFill>
              <a:ln>
                <a:solidFill>
                  <a:srgbClr val="FF420E"/>
                </a:solidFill>
                <a:prstDash val="solid"/>
              </a:ln>
            </c:spPr>
          </c:marker>
          <c:cat>
            <c:strRef>
              <c:f>GRAPH!$A$5:$A$31</c:f>
              <c:strCache>
                <c:ptCount val="27"/>
                <c:pt idx="1">
                  <c:v>IR</c:v>
                </c:pt>
                <c:pt idx="2">
                  <c:v>NL</c:v>
                </c:pt>
                <c:pt idx="3">
                  <c:v>AT</c:v>
                </c:pt>
                <c:pt idx="4">
                  <c:v>SE</c:v>
                </c:pt>
                <c:pt idx="5">
                  <c:v>DK</c:v>
                </c:pt>
                <c:pt idx="6">
                  <c:v>UK</c:v>
                </c:pt>
                <c:pt idx="7">
                  <c:v>BE</c:v>
                </c:pt>
                <c:pt idx="8">
                  <c:v>FI</c:v>
                </c:pt>
                <c:pt idx="9">
                  <c:v>DE</c:v>
                </c:pt>
                <c:pt idx="10">
                  <c:v>FR</c:v>
                </c:pt>
                <c:pt idx="11">
                  <c:v>ES</c:v>
                </c:pt>
                <c:pt idx="12">
                  <c:v>IT</c:v>
                </c:pt>
                <c:pt idx="13">
                  <c:v>EL</c:v>
                </c:pt>
                <c:pt idx="14">
                  <c:v>SI</c:v>
                </c:pt>
                <c:pt idx="15">
                  <c:v>CY</c:v>
                </c:pt>
                <c:pt idx="16">
                  <c:v>CZ</c:v>
                </c:pt>
                <c:pt idx="17">
                  <c:v>MT</c:v>
                </c:pt>
                <c:pt idx="18">
                  <c:v>PT</c:v>
                </c:pt>
                <c:pt idx="19">
                  <c:v>SK</c:v>
                </c:pt>
                <c:pt idx="20">
                  <c:v>EE</c:v>
                </c:pt>
                <c:pt idx="21">
                  <c:v>HU</c:v>
                </c:pt>
                <c:pt idx="22">
                  <c:v>LT</c:v>
                </c:pt>
                <c:pt idx="23">
                  <c:v>LV</c:v>
                </c:pt>
                <c:pt idx="24">
                  <c:v>PL</c:v>
                </c:pt>
                <c:pt idx="25">
                  <c:v>RO</c:v>
                </c:pt>
                <c:pt idx="26">
                  <c:v>BG</c:v>
                </c:pt>
              </c:strCache>
            </c:strRef>
          </c:cat>
          <c:val>
            <c:numRef>
              <c:f>GRAPH!$C$5:$C$31</c:f>
              <c:numCache>
                <c:formatCode>General</c:formatCode>
                <c:ptCount val="27"/>
                <c:pt idx="1">
                  <c:v>175.11817024130949</c:v>
                </c:pt>
                <c:pt idx="2">
                  <c:v>225.32643372266241</c:v>
                </c:pt>
                <c:pt idx="3">
                  <c:v>202.37109640755455</c:v>
                </c:pt>
                <c:pt idx="4">
                  <c:v>236.80623196878395</c:v>
                </c:pt>
                <c:pt idx="5">
                  <c:v>242.15102147622201</c:v>
                </c:pt>
                <c:pt idx="6">
                  <c:v>188.76308730730472</c:v>
                </c:pt>
                <c:pt idx="7">
                  <c:v>145.22639610250982</c:v>
                </c:pt>
                <c:pt idx="8">
                  <c:v>258.79932442019782</c:v>
                </c:pt>
                <c:pt idx="9">
                  <c:v>179.71931071652318</c:v>
                </c:pt>
                <c:pt idx="10">
                  <c:v>131.98940178399252</c:v>
                </c:pt>
                <c:pt idx="11">
                  <c:v>115.92223921796109</c:v>
                </c:pt>
                <c:pt idx="12">
                  <c:v>44.924035783068199</c:v>
                </c:pt>
                <c:pt idx="13">
                  <c:v>28.169061024003103</c:v>
                </c:pt>
                <c:pt idx="14">
                  <c:v>89.798127622416985</c:v>
                </c:pt>
                <c:pt idx="15">
                  <c:v>78.008593464727412</c:v>
                </c:pt>
                <c:pt idx="16">
                  <c:v>26.418844114793909</c:v>
                </c:pt>
                <c:pt idx="17">
                  <c:v>120.32521068033901</c:v>
                </c:pt>
                <c:pt idx="18">
                  <c:v>113.03757869253118</c:v>
                </c:pt>
                <c:pt idx="19">
                  <c:v>27.703665670766487</c:v>
                </c:pt>
                <c:pt idx="20">
                  <c:v>94.405420656701239</c:v>
                </c:pt>
                <c:pt idx="21">
                  <c:v>44.254558080092345</c:v>
                </c:pt>
                <c:pt idx="22">
                  <c:v>17.112115430626531</c:v>
                </c:pt>
                <c:pt idx="23">
                  <c:v>30.986347804158282</c:v>
                </c:pt>
                <c:pt idx="24">
                  <c:v>13.513244379546602</c:v>
                </c:pt>
                <c:pt idx="25">
                  <c:v>-18.522805693558475</c:v>
                </c:pt>
                <c:pt idx="26">
                  <c:v>-22.267287506366497</c:v>
                </c:pt>
              </c:numCache>
            </c:numRef>
          </c:val>
          <c:smooth val="1"/>
        </c:ser>
        <c:ser>
          <c:idx val="2"/>
          <c:order val="2"/>
          <c:tx>
            <c:strRef>
              <c:f>GRAPH!$D$4</c:f>
              <c:strCache>
                <c:ptCount val="1"/>
                <c:pt idx="0">
                  <c:v>Bribes</c:v>
                </c:pt>
              </c:strCache>
            </c:strRef>
          </c:tx>
          <c:spPr>
            <a:ln w="38100">
              <a:solidFill>
                <a:srgbClr val="FFD320"/>
              </a:solidFill>
              <a:prstDash val="solid"/>
            </a:ln>
          </c:spPr>
          <c:marker>
            <c:symbol val="dash"/>
            <c:size val="7"/>
            <c:spPr>
              <a:noFill/>
              <a:ln>
                <a:solidFill>
                  <a:srgbClr val="FFD320"/>
                </a:solidFill>
                <a:prstDash val="solid"/>
              </a:ln>
            </c:spPr>
          </c:marker>
          <c:cat>
            <c:strRef>
              <c:f>GRAPH!$A$5:$A$31</c:f>
              <c:strCache>
                <c:ptCount val="27"/>
                <c:pt idx="1">
                  <c:v>IR</c:v>
                </c:pt>
                <c:pt idx="2">
                  <c:v>NL</c:v>
                </c:pt>
                <c:pt idx="3">
                  <c:v>AT</c:v>
                </c:pt>
                <c:pt idx="4">
                  <c:v>SE</c:v>
                </c:pt>
                <c:pt idx="5">
                  <c:v>DK</c:v>
                </c:pt>
                <c:pt idx="6">
                  <c:v>UK</c:v>
                </c:pt>
                <c:pt idx="7">
                  <c:v>BE</c:v>
                </c:pt>
                <c:pt idx="8">
                  <c:v>FI</c:v>
                </c:pt>
                <c:pt idx="9">
                  <c:v>DE</c:v>
                </c:pt>
                <c:pt idx="10">
                  <c:v>FR</c:v>
                </c:pt>
                <c:pt idx="11">
                  <c:v>ES</c:v>
                </c:pt>
                <c:pt idx="12">
                  <c:v>IT</c:v>
                </c:pt>
                <c:pt idx="13">
                  <c:v>EL</c:v>
                </c:pt>
                <c:pt idx="14">
                  <c:v>SI</c:v>
                </c:pt>
                <c:pt idx="15">
                  <c:v>CY</c:v>
                </c:pt>
                <c:pt idx="16">
                  <c:v>CZ</c:v>
                </c:pt>
                <c:pt idx="17">
                  <c:v>MT</c:v>
                </c:pt>
                <c:pt idx="18">
                  <c:v>PT</c:v>
                </c:pt>
                <c:pt idx="19">
                  <c:v>SK</c:v>
                </c:pt>
                <c:pt idx="20">
                  <c:v>EE</c:v>
                </c:pt>
                <c:pt idx="21">
                  <c:v>HU</c:v>
                </c:pt>
                <c:pt idx="22">
                  <c:v>LT</c:v>
                </c:pt>
                <c:pt idx="23">
                  <c:v>LV</c:v>
                </c:pt>
                <c:pt idx="24">
                  <c:v>PL</c:v>
                </c:pt>
                <c:pt idx="25">
                  <c:v>RO</c:v>
                </c:pt>
                <c:pt idx="26">
                  <c:v>BG</c:v>
                </c:pt>
              </c:strCache>
            </c:strRef>
          </c:cat>
          <c:val>
            <c:numRef>
              <c:f>GRAPH!$D$5:$D$31</c:f>
              <c:numCache>
                <c:formatCode>General</c:formatCode>
                <c:ptCount val="27"/>
                <c:pt idx="1">
                  <c:v>164.8</c:v>
                </c:pt>
                <c:pt idx="2">
                  <c:v>176</c:v>
                </c:pt>
                <c:pt idx="3">
                  <c:v>180.2</c:v>
                </c:pt>
                <c:pt idx="4">
                  <c:v>188.4</c:v>
                </c:pt>
                <c:pt idx="5">
                  <c:v>189.8</c:v>
                </c:pt>
                <c:pt idx="6">
                  <c:v>179</c:v>
                </c:pt>
                <c:pt idx="7">
                  <c:v>159.6</c:v>
                </c:pt>
                <c:pt idx="8">
                  <c:v>190</c:v>
                </c:pt>
                <c:pt idx="9">
                  <c:v>123.4</c:v>
                </c:pt>
                <c:pt idx="10">
                  <c:v>164.8</c:v>
                </c:pt>
                <c:pt idx="11">
                  <c:v>189.8</c:v>
                </c:pt>
                <c:pt idx="12">
                  <c:v>125.8</c:v>
                </c:pt>
                <c:pt idx="13">
                  <c:v>116.6</c:v>
                </c:pt>
                <c:pt idx="14">
                  <c:v>156.6</c:v>
                </c:pt>
                <c:pt idx="15">
                  <c:v>135</c:v>
                </c:pt>
                <c:pt idx="16">
                  <c:v>123.4</c:v>
                </c:pt>
                <c:pt idx="17">
                  <c:v>140.80000000000001</c:v>
                </c:pt>
                <c:pt idx="18">
                  <c:v>153.80000000000001</c:v>
                </c:pt>
                <c:pt idx="19">
                  <c:v>126.4</c:v>
                </c:pt>
                <c:pt idx="20">
                  <c:v>151.80000000000001</c:v>
                </c:pt>
                <c:pt idx="21">
                  <c:v>125.4</c:v>
                </c:pt>
                <c:pt idx="22">
                  <c:v>125.8</c:v>
                </c:pt>
                <c:pt idx="23">
                  <c:v>123.6</c:v>
                </c:pt>
                <c:pt idx="24">
                  <c:v>111.8</c:v>
                </c:pt>
                <c:pt idx="25">
                  <c:v>102.8</c:v>
                </c:pt>
                <c:pt idx="26">
                  <c:v>109.2</c:v>
                </c:pt>
              </c:numCache>
            </c:numRef>
          </c:val>
          <c:smooth val="1"/>
        </c:ser>
        <c:marker val="1"/>
        <c:axId val="72405760"/>
        <c:axId val="72407680"/>
      </c:lineChart>
      <c:catAx>
        <c:axId val="72405760"/>
        <c:scaling>
          <c:orientation val="minMax"/>
        </c:scaling>
        <c:axPos val="b"/>
        <c:numFmt formatCode="General" sourceLinked="1"/>
        <c:tickLblPos val="low"/>
        <c:spPr>
          <a:ln w="3175">
            <a:solidFill>
              <a:srgbClr val="B3B3B3"/>
            </a:solidFill>
            <a:prstDash val="solid"/>
          </a:ln>
        </c:spPr>
        <c:txPr>
          <a:bodyPr rot="0" vert="horz"/>
          <a:lstStyle/>
          <a:p>
            <a:pPr>
              <a:defRPr lang="bg-BG" sz="1000" b="0" i="0" u="none" strike="noStrike" baseline="0">
                <a:solidFill>
                  <a:srgbClr val="000000"/>
                </a:solidFill>
                <a:latin typeface="Arial"/>
                <a:ea typeface="Arial"/>
                <a:cs typeface="Arial"/>
              </a:defRPr>
            </a:pPr>
            <a:endParaRPr lang="bg-BG"/>
          </a:p>
        </c:txPr>
        <c:crossAx val="72407680"/>
        <c:crosses val="autoZero"/>
        <c:auto val="1"/>
        <c:lblAlgn val="ctr"/>
        <c:lblOffset val="100"/>
        <c:tickLblSkip val="1"/>
        <c:tickMarkSkip val="1"/>
      </c:catAx>
      <c:valAx>
        <c:axId val="72407680"/>
        <c:scaling>
          <c:orientation val="minMax"/>
        </c:scaling>
        <c:axPos val="l"/>
        <c:majorGridlines>
          <c:spPr>
            <a:ln w="3175">
              <a:solidFill>
                <a:srgbClr val="B3B3B3"/>
              </a:solidFill>
              <a:prstDash val="solid"/>
            </a:ln>
          </c:spPr>
        </c:majorGridlines>
        <c:numFmt formatCode="General" sourceLinked="1"/>
        <c:tickLblPos val="low"/>
        <c:spPr>
          <a:ln w="3175">
            <a:solidFill>
              <a:srgbClr val="B3B3B3"/>
            </a:solidFill>
            <a:prstDash val="solid"/>
          </a:ln>
        </c:spPr>
        <c:txPr>
          <a:bodyPr rot="0" vert="horz"/>
          <a:lstStyle/>
          <a:p>
            <a:pPr>
              <a:defRPr lang="bg-BG" sz="800" b="0" i="0" u="none" strike="noStrike" baseline="0">
                <a:solidFill>
                  <a:srgbClr val="000000"/>
                </a:solidFill>
                <a:latin typeface="Arial"/>
                <a:ea typeface="Arial"/>
                <a:cs typeface="Arial"/>
              </a:defRPr>
            </a:pPr>
            <a:endParaRPr lang="bg-BG"/>
          </a:p>
        </c:txPr>
        <c:crossAx val="72405760"/>
        <c:crosses val="autoZero"/>
        <c:crossBetween val="between"/>
      </c:valAx>
      <c:spPr>
        <a:noFill/>
        <a:ln w="3175">
          <a:solidFill>
            <a:srgbClr val="B3B3B3"/>
          </a:solidFill>
          <a:prstDash val="solid"/>
        </a:ln>
      </c:spPr>
    </c:plotArea>
    <c:legend>
      <c:legendPos val="b"/>
      <c:spPr>
        <a:noFill/>
        <a:ln w="25400">
          <a:noFill/>
        </a:ln>
      </c:spPr>
      <c:txPr>
        <a:bodyPr/>
        <a:lstStyle/>
        <a:p>
          <a:pPr>
            <a:defRPr lang="bg-BG" sz="1200" b="0" i="0" u="none" strike="noStrike" baseline="0">
              <a:solidFill>
                <a:srgbClr val="000000"/>
              </a:solidFill>
              <a:latin typeface="Arial"/>
              <a:ea typeface="Arial"/>
              <a:cs typeface="Arial"/>
            </a:defRPr>
          </a:pPr>
          <a:endParaRPr lang="bg-BG"/>
        </a:p>
      </c:txPr>
    </c:legend>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bg-BG"/>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bg-BG"/>
  <c:chart>
    <c:autoTitleDeleted val="1"/>
    <c:plotArea>
      <c:layout>
        <c:manualLayout>
          <c:layoutTarget val="inner"/>
          <c:xMode val="edge"/>
          <c:yMode val="edge"/>
          <c:x val="6.3794531897265999E-2"/>
          <c:y val="3.6684782608695704E-2"/>
          <c:w val="0.92792046396023198"/>
          <c:h val="0.85326086956521696"/>
        </c:manualLayout>
      </c:layout>
      <c:barChart>
        <c:barDir val="col"/>
        <c:grouping val="clustered"/>
        <c:ser>
          <c:idx val="0"/>
          <c:order val="0"/>
          <c:tx>
            <c:strRef>
              <c:f>'[Chart in Microsoft Office PowerPoint]Sheet1 (2)'!$A$77</c:f>
              <c:strCache>
                <c:ptCount val="1"/>
                <c:pt idx="0">
                  <c:v>tentative d'influence</c:v>
                </c:pt>
              </c:strCache>
            </c:strRef>
          </c:tx>
          <c:spPr>
            <a:solidFill>
              <a:srgbClr val="9999FF"/>
            </a:solidFill>
            <a:ln w="12700">
              <a:solidFill>
                <a:srgbClr val="000000"/>
              </a:solidFill>
              <a:prstDash val="solid"/>
            </a:ln>
          </c:spPr>
          <c:dLbls>
            <c:txPr>
              <a:bodyPr/>
              <a:lstStyle/>
              <a:p>
                <a:pPr>
                  <a:defRPr lang="bg-BG" sz="1400"/>
                </a:pPr>
                <a:endParaRPr lang="bg-BG"/>
              </a:p>
            </c:txPr>
            <c:showVal val="1"/>
          </c:dLbls>
          <c:cat>
            <c:numRef>
              <c:f>'[Chart in Microsoft Office PowerPoint]Sheet1 (2)'!$C$76:$N$76</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'[Chart in Microsoft Office PowerPoint]Sheet1 (2)'!$C$77:$N$77</c:f>
              <c:numCache>
                <c:formatCode>General</c:formatCode>
                <c:ptCount val="12"/>
                <c:pt idx="0">
                  <c:v>33.200000000000003</c:v>
                </c:pt>
                <c:pt idx="1">
                  <c:v>19.899999999999999</c:v>
                </c:pt>
                <c:pt idx="2">
                  <c:v>25.9</c:v>
                </c:pt>
                <c:pt idx="3">
                  <c:v>26</c:v>
                </c:pt>
                <c:pt idx="4">
                  <c:v>24.4</c:v>
                </c:pt>
                <c:pt idx="5">
                  <c:v>23.5</c:v>
                </c:pt>
                <c:pt idx="6">
                  <c:v>17.399999999999999</c:v>
                </c:pt>
                <c:pt idx="7">
                  <c:v>27.7</c:v>
                </c:pt>
                <c:pt idx="8">
                  <c:v>20.2</c:v>
                </c:pt>
                <c:pt idx="9">
                  <c:v>23.2</c:v>
                </c:pt>
                <c:pt idx="10">
                  <c:v>24.3</c:v>
                </c:pt>
                <c:pt idx="11">
                  <c:v>28</c:v>
                </c:pt>
              </c:numCache>
            </c:numRef>
          </c:val>
        </c:ser>
        <c:gapWidth val="85"/>
        <c:axId val="72378624"/>
        <c:axId val="72458240"/>
      </c:barChart>
      <c:catAx>
        <c:axId val="72378624"/>
        <c:scaling>
          <c:orientation val="minMax"/>
        </c:scaling>
        <c:axPos val="b"/>
        <c:numFmt formatCode="General" sourceLinked="1"/>
        <c:tickLblPos val="nextTo"/>
        <c:spPr>
          <a:ln w="3175">
            <a:solidFill>
              <a:srgbClr val="000000"/>
            </a:solidFill>
            <a:prstDash val="solid"/>
          </a:ln>
        </c:spPr>
        <c:txPr>
          <a:bodyPr rot="0" vert="horz"/>
          <a:lstStyle/>
          <a:p>
            <a:pPr>
              <a:defRPr lang="bg-BG" sz="1400" b="0" i="0" u="none" strike="noStrike" baseline="0">
                <a:solidFill>
                  <a:srgbClr val="000000"/>
                </a:solidFill>
                <a:latin typeface="Arial"/>
                <a:ea typeface="Arial"/>
                <a:cs typeface="Arial"/>
              </a:defRPr>
            </a:pPr>
            <a:endParaRPr lang="bg-BG"/>
          </a:p>
        </c:txPr>
        <c:crossAx val="72458240"/>
        <c:crosses val="autoZero"/>
        <c:auto val="1"/>
        <c:lblAlgn val="ctr"/>
        <c:lblOffset val="100"/>
        <c:tickLblSkip val="1"/>
        <c:tickMarkSkip val="1"/>
      </c:catAx>
      <c:valAx>
        <c:axId val="72458240"/>
        <c:scaling>
          <c:orientation val="minMax"/>
        </c:scaling>
        <c:axPos val="l"/>
        <c:title>
          <c:tx>
            <c:rich>
              <a:bodyPr/>
              <a:lstStyle/>
              <a:p>
                <a:pPr>
                  <a:defRPr lang="bg-BG" sz="1100" b="1" i="0" u="none" strike="noStrike" baseline="0">
                    <a:solidFill>
                      <a:srgbClr val="000000"/>
                    </a:solidFill>
                    <a:latin typeface="Arial"/>
                    <a:ea typeface="Arial"/>
                    <a:cs typeface="Arial"/>
                  </a:defRPr>
                </a:pPr>
                <a:r>
                  <a:rPr lang="es-AR" sz="1100" dirty="0" err="1" smtClean="0"/>
                  <a:t>Percentage</a:t>
                </a:r>
                <a:endParaRPr lang="es-AR" sz="1100" dirty="0"/>
              </a:p>
            </c:rich>
          </c:tx>
          <c:layout>
            <c:manualLayout>
              <c:xMode val="edge"/>
              <c:yMode val="edge"/>
              <c:x val="9.9420049710025014E-3"/>
              <c:y val="0.38994565217391303"/>
            </c:manualLayout>
          </c:layout>
          <c:spPr>
            <a:noFill/>
            <a:ln w="25400">
              <a:noFill/>
            </a:ln>
          </c:spPr>
        </c:title>
        <c:numFmt formatCode="General" sourceLinked="1"/>
        <c:tickLblPos val="nextTo"/>
        <c:spPr>
          <a:ln w="3175">
            <a:solidFill>
              <a:srgbClr val="000000"/>
            </a:solidFill>
            <a:prstDash val="solid"/>
          </a:ln>
        </c:spPr>
        <c:txPr>
          <a:bodyPr rot="0" vert="horz"/>
          <a:lstStyle/>
          <a:p>
            <a:pPr>
              <a:defRPr lang="bg-BG" sz="1000" b="0" i="0" u="none" strike="noStrike" baseline="0">
                <a:solidFill>
                  <a:srgbClr val="000000"/>
                </a:solidFill>
                <a:latin typeface="Arial"/>
                <a:ea typeface="Arial"/>
                <a:cs typeface="Arial"/>
              </a:defRPr>
            </a:pPr>
            <a:endParaRPr lang="bg-BG"/>
          </a:p>
        </c:txPr>
        <c:crossAx val="72378624"/>
        <c:crosses val="autoZero"/>
        <c:crossBetween val="between"/>
      </c:valAx>
      <c:spPr>
        <a:noFill/>
        <a:ln w="12700">
          <a:solidFill>
            <a:srgbClr val="808080"/>
          </a:solidFill>
          <a:prstDash val="solid"/>
        </a:ln>
      </c:spPr>
    </c:plotArea>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bg-BG"/>
    </a:p>
  </c:tx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0-04-05T18:05:14.536" idx="1">
    <p:pos x="5375" y="1253"/>
    <p:text>Какво разбираме под клас, социална структура?</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4-05T18:05:14.536" idx="2">
    <p:pos x="5375" y="1253"/>
    <p:text>Какво разбираме под клас, социална структура?</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4-05T18:05:14.536" idx="4">
    <p:pos x="5375" y="1253"/>
    <p:text>Какво разбираме под клас, социална структура?</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0-04-05T18:05:14.536" idx="3">
    <p:pos x="5375" y="1253"/>
    <p:text>Какво разбираме под клас, социална структура?</p:text>
  </p:cm>
</p:cmLst>
</file>

<file path=ppt/diagrams/_rels/data14.xml.rels><?xml version="1.0" encoding="UTF-8" standalone="yes"?>
<Relationships xmlns="http://schemas.openxmlformats.org/package/2006/relationships"><Relationship Id="rId1" Type="http://schemas.openxmlformats.org/officeDocument/2006/relationships/image" Target="../media/image16.pn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AE8F9-E0E1-4E15-8C8A-9DE4CA19F0F0}" type="doc">
      <dgm:prSet loTypeId="urn:microsoft.com/office/officeart/2005/8/layout/target3" loCatId="list" qsTypeId="urn:microsoft.com/office/officeart/2005/8/quickstyle/simple5" qsCatId="simple" csTypeId="urn:microsoft.com/office/officeart/2005/8/colors/accent2_3" csCatId="accent2" phldr="1"/>
      <dgm:spPr/>
      <dgm:t>
        <a:bodyPr/>
        <a:lstStyle/>
        <a:p>
          <a:endParaRPr lang="en-GB"/>
        </a:p>
      </dgm:t>
    </dgm:pt>
    <dgm:pt modelId="{6599F523-FB17-43CB-B2A2-42B2351D6BEF}">
      <dgm:prSet phldrT="[Text]"/>
      <dgm:spPr/>
      <dgm:t>
        <a:bodyPr/>
        <a:lstStyle/>
        <a:p>
          <a:r>
            <a:rPr lang="en-US" dirty="0" smtClean="0"/>
            <a:t>Research</a:t>
          </a:r>
          <a:endParaRPr lang="en-GB" dirty="0"/>
        </a:p>
      </dgm:t>
    </dgm:pt>
    <dgm:pt modelId="{7E56B492-6AFF-4086-9A86-EE8292AF66C8}" type="parTrans" cxnId="{CB85207F-E95E-4EDE-99C6-5B634F972B76}">
      <dgm:prSet/>
      <dgm:spPr/>
      <dgm:t>
        <a:bodyPr/>
        <a:lstStyle/>
        <a:p>
          <a:endParaRPr lang="en-GB"/>
        </a:p>
      </dgm:t>
    </dgm:pt>
    <dgm:pt modelId="{7207F7B7-AD96-4A76-96ED-E218D84FCAEB}" type="sibTrans" cxnId="{CB85207F-E95E-4EDE-99C6-5B634F972B76}">
      <dgm:prSet/>
      <dgm:spPr/>
      <dgm:t>
        <a:bodyPr/>
        <a:lstStyle/>
        <a:p>
          <a:endParaRPr lang="en-GB"/>
        </a:p>
      </dgm:t>
    </dgm:pt>
    <dgm:pt modelId="{48C5A377-C006-468F-8994-42B3814A5EFA}">
      <dgm:prSet phldrT="[Text]"/>
      <dgm:spPr/>
      <dgm:t>
        <a:bodyPr/>
        <a:lstStyle/>
        <a:p>
          <a:r>
            <a:rPr lang="en-US" dirty="0" smtClean="0"/>
            <a:t>Economic</a:t>
          </a:r>
          <a:endParaRPr lang="en-GB" dirty="0"/>
        </a:p>
      </dgm:t>
    </dgm:pt>
    <dgm:pt modelId="{44344612-7899-4224-A41A-555D4E915312}" type="parTrans" cxnId="{377221FA-C10F-4849-9AB0-232D74CE2AAC}">
      <dgm:prSet/>
      <dgm:spPr/>
      <dgm:t>
        <a:bodyPr/>
        <a:lstStyle/>
        <a:p>
          <a:endParaRPr lang="en-GB"/>
        </a:p>
      </dgm:t>
    </dgm:pt>
    <dgm:pt modelId="{CABC37F6-26B4-4F5D-AD0F-E5FC960EE2E6}" type="sibTrans" cxnId="{377221FA-C10F-4849-9AB0-232D74CE2AAC}">
      <dgm:prSet/>
      <dgm:spPr/>
      <dgm:t>
        <a:bodyPr/>
        <a:lstStyle/>
        <a:p>
          <a:endParaRPr lang="en-GB"/>
        </a:p>
      </dgm:t>
    </dgm:pt>
    <dgm:pt modelId="{11B137F1-E085-4905-A614-D7A776D70749}">
      <dgm:prSet phldrT="[Text]"/>
      <dgm:spPr/>
      <dgm:t>
        <a:bodyPr/>
        <a:lstStyle/>
        <a:p>
          <a:r>
            <a:rPr lang="en-US" dirty="0" smtClean="0"/>
            <a:t>Legal</a:t>
          </a:r>
          <a:endParaRPr lang="en-GB" dirty="0"/>
        </a:p>
      </dgm:t>
    </dgm:pt>
    <dgm:pt modelId="{B11A896F-C955-4F66-A201-3114EA6743E9}" type="parTrans" cxnId="{2B08D06A-F9F1-4C1E-BCC6-082FC65307B1}">
      <dgm:prSet/>
      <dgm:spPr/>
      <dgm:t>
        <a:bodyPr/>
        <a:lstStyle/>
        <a:p>
          <a:endParaRPr lang="en-GB"/>
        </a:p>
      </dgm:t>
    </dgm:pt>
    <dgm:pt modelId="{EE7DDA2A-D123-4E48-B569-65445DA50CCE}" type="sibTrans" cxnId="{2B08D06A-F9F1-4C1E-BCC6-082FC65307B1}">
      <dgm:prSet/>
      <dgm:spPr/>
      <dgm:t>
        <a:bodyPr/>
        <a:lstStyle/>
        <a:p>
          <a:endParaRPr lang="en-GB"/>
        </a:p>
      </dgm:t>
    </dgm:pt>
    <dgm:pt modelId="{E617A5E6-78D8-4DD9-85ED-8B732CBD25B5}">
      <dgm:prSet phldrT="[Text]"/>
      <dgm:spPr/>
      <dgm:t>
        <a:bodyPr/>
        <a:lstStyle/>
        <a:p>
          <a:r>
            <a:rPr lang="en-US" dirty="0" smtClean="0"/>
            <a:t>Public awareness</a:t>
          </a:r>
          <a:endParaRPr lang="en-GB" dirty="0"/>
        </a:p>
      </dgm:t>
    </dgm:pt>
    <dgm:pt modelId="{C20101C0-5E09-4B86-9FFC-7B2EEAC600C2}" type="parTrans" cxnId="{3C7CD9B9-800B-4F21-A7DF-4CF8951B5042}">
      <dgm:prSet/>
      <dgm:spPr/>
      <dgm:t>
        <a:bodyPr/>
        <a:lstStyle/>
        <a:p>
          <a:endParaRPr lang="en-GB"/>
        </a:p>
      </dgm:t>
    </dgm:pt>
    <dgm:pt modelId="{A20CD1A7-046F-4F9B-B43B-E64126FF9BDC}" type="sibTrans" cxnId="{3C7CD9B9-800B-4F21-A7DF-4CF8951B5042}">
      <dgm:prSet/>
      <dgm:spPr/>
      <dgm:t>
        <a:bodyPr/>
        <a:lstStyle/>
        <a:p>
          <a:endParaRPr lang="en-GB"/>
        </a:p>
      </dgm:t>
    </dgm:pt>
    <dgm:pt modelId="{9D3ECD20-E714-4120-BF82-1ACB1ED8EBAE}">
      <dgm:prSet phldrT="[Text]"/>
      <dgm:spPr/>
      <dgm:t>
        <a:bodyPr/>
        <a:lstStyle/>
        <a:p>
          <a:r>
            <a:rPr lang="en-US" dirty="0" smtClean="0"/>
            <a:t>Conferences</a:t>
          </a:r>
          <a:endParaRPr lang="en-GB" dirty="0"/>
        </a:p>
      </dgm:t>
    </dgm:pt>
    <dgm:pt modelId="{4FB2A4EB-865A-42E1-84A6-86C94D90771A}" type="parTrans" cxnId="{9A2901A5-DB8B-4056-BF70-B3E4E24FD027}">
      <dgm:prSet/>
      <dgm:spPr/>
      <dgm:t>
        <a:bodyPr/>
        <a:lstStyle/>
        <a:p>
          <a:endParaRPr lang="en-GB"/>
        </a:p>
      </dgm:t>
    </dgm:pt>
    <dgm:pt modelId="{DE7ABA4D-C72E-449C-B3A8-3082F1F38141}" type="sibTrans" cxnId="{9A2901A5-DB8B-4056-BF70-B3E4E24FD027}">
      <dgm:prSet/>
      <dgm:spPr/>
      <dgm:t>
        <a:bodyPr/>
        <a:lstStyle/>
        <a:p>
          <a:endParaRPr lang="en-GB"/>
        </a:p>
      </dgm:t>
    </dgm:pt>
    <dgm:pt modelId="{AD6A6B75-11BD-4115-98B1-9506C23172C6}">
      <dgm:prSet phldrT="[Text]"/>
      <dgm:spPr/>
      <dgm:t>
        <a:bodyPr/>
        <a:lstStyle/>
        <a:p>
          <a:r>
            <a:rPr lang="en-US" dirty="0" smtClean="0"/>
            <a:t>Round-tables</a:t>
          </a:r>
          <a:endParaRPr lang="en-GB" dirty="0"/>
        </a:p>
      </dgm:t>
    </dgm:pt>
    <dgm:pt modelId="{194D8F86-F9CD-428C-8A35-F537EF343677}" type="parTrans" cxnId="{DB860D81-ADFA-4330-895C-638C3FEA5369}">
      <dgm:prSet/>
      <dgm:spPr/>
      <dgm:t>
        <a:bodyPr/>
        <a:lstStyle/>
        <a:p>
          <a:endParaRPr lang="en-GB"/>
        </a:p>
      </dgm:t>
    </dgm:pt>
    <dgm:pt modelId="{465FEDCF-95D7-4F27-91D6-C7945AD8CFBF}" type="sibTrans" cxnId="{DB860D81-ADFA-4330-895C-638C3FEA5369}">
      <dgm:prSet/>
      <dgm:spPr/>
      <dgm:t>
        <a:bodyPr/>
        <a:lstStyle/>
        <a:p>
          <a:endParaRPr lang="en-GB"/>
        </a:p>
      </dgm:t>
    </dgm:pt>
    <dgm:pt modelId="{EF585F61-DE3E-4191-B557-9EDEFF7AF37F}">
      <dgm:prSet phldrT="[Text]"/>
      <dgm:spPr/>
      <dgm:t>
        <a:bodyPr/>
        <a:lstStyle/>
        <a:p>
          <a:r>
            <a:rPr lang="en-US" dirty="0" smtClean="0"/>
            <a:t>Policy impact</a:t>
          </a:r>
          <a:endParaRPr lang="en-GB" dirty="0"/>
        </a:p>
      </dgm:t>
    </dgm:pt>
    <dgm:pt modelId="{35103BD3-6EDC-4B54-9909-0F5876B4BB3C}" type="parTrans" cxnId="{991ACB53-0FC7-4957-95A8-CC3ED102C228}">
      <dgm:prSet/>
      <dgm:spPr/>
      <dgm:t>
        <a:bodyPr/>
        <a:lstStyle/>
        <a:p>
          <a:endParaRPr lang="en-GB"/>
        </a:p>
      </dgm:t>
    </dgm:pt>
    <dgm:pt modelId="{87C994A5-4A34-483E-9AF4-CA7FF0DEE137}" type="sibTrans" cxnId="{991ACB53-0FC7-4957-95A8-CC3ED102C228}">
      <dgm:prSet/>
      <dgm:spPr/>
      <dgm:t>
        <a:bodyPr/>
        <a:lstStyle/>
        <a:p>
          <a:endParaRPr lang="en-GB"/>
        </a:p>
      </dgm:t>
    </dgm:pt>
    <dgm:pt modelId="{9DD00F1C-A77D-4FC2-995D-F776D58C784B}">
      <dgm:prSet phldrT="[Text]"/>
      <dgm:spPr/>
      <dgm:t>
        <a:bodyPr/>
        <a:lstStyle/>
        <a:p>
          <a:r>
            <a:rPr lang="en-US" dirty="0" smtClean="0"/>
            <a:t>European Commission</a:t>
          </a:r>
          <a:endParaRPr lang="en-GB" dirty="0"/>
        </a:p>
      </dgm:t>
    </dgm:pt>
    <dgm:pt modelId="{31049857-EC3E-48D7-A94E-79ECF6E36564}" type="parTrans" cxnId="{C312F84B-99F5-4F8A-9276-753E03DABEDE}">
      <dgm:prSet/>
      <dgm:spPr/>
      <dgm:t>
        <a:bodyPr/>
        <a:lstStyle/>
        <a:p>
          <a:endParaRPr lang="en-GB"/>
        </a:p>
      </dgm:t>
    </dgm:pt>
    <dgm:pt modelId="{3F8E6C3E-9512-4CB3-9F48-4053413DAC98}" type="sibTrans" cxnId="{C312F84B-99F5-4F8A-9276-753E03DABEDE}">
      <dgm:prSet/>
      <dgm:spPr/>
      <dgm:t>
        <a:bodyPr/>
        <a:lstStyle/>
        <a:p>
          <a:endParaRPr lang="en-GB"/>
        </a:p>
      </dgm:t>
    </dgm:pt>
    <dgm:pt modelId="{F75681ED-E023-4BD8-A6EA-A88F54150F94}">
      <dgm:prSet phldrT="[Text]"/>
      <dgm:spPr/>
      <dgm:t>
        <a:bodyPr/>
        <a:lstStyle/>
        <a:p>
          <a:r>
            <a:rPr lang="en-US" dirty="0" smtClean="0"/>
            <a:t>Bulgarian government</a:t>
          </a:r>
          <a:endParaRPr lang="en-GB" dirty="0"/>
        </a:p>
      </dgm:t>
    </dgm:pt>
    <dgm:pt modelId="{5E261D9E-4F47-486D-9385-5249E3D23719}" type="parTrans" cxnId="{EEEEA900-D273-41B8-B25A-5B748C7BE5FD}">
      <dgm:prSet/>
      <dgm:spPr/>
      <dgm:t>
        <a:bodyPr/>
        <a:lstStyle/>
        <a:p>
          <a:endParaRPr lang="en-GB"/>
        </a:p>
      </dgm:t>
    </dgm:pt>
    <dgm:pt modelId="{5F3B8B46-9479-4DAC-960F-CA3F4A365FE2}" type="sibTrans" cxnId="{EEEEA900-D273-41B8-B25A-5B748C7BE5FD}">
      <dgm:prSet/>
      <dgm:spPr/>
      <dgm:t>
        <a:bodyPr/>
        <a:lstStyle/>
        <a:p>
          <a:endParaRPr lang="en-GB"/>
        </a:p>
      </dgm:t>
    </dgm:pt>
    <dgm:pt modelId="{B0C23388-9EC2-41AC-B94B-3B7D7AAA1AC9}">
      <dgm:prSet phldrT="[Text]"/>
      <dgm:spPr/>
      <dgm:t>
        <a:bodyPr/>
        <a:lstStyle/>
        <a:p>
          <a:r>
            <a:rPr lang="en-US" dirty="0" smtClean="0"/>
            <a:t>Sociological </a:t>
          </a:r>
          <a:endParaRPr lang="en-GB" dirty="0"/>
        </a:p>
      </dgm:t>
    </dgm:pt>
    <dgm:pt modelId="{908CD58B-19A3-415E-B870-373886C75182}" type="parTrans" cxnId="{7D5CF89A-9451-4DF5-820F-FE9DBDBCE771}">
      <dgm:prSet/>
      <dgm:spPr/>
      <dgm:t>
        <a:bodyPr/>
        <a:lstStyle/>
        <a:p>
          <a:endParaRPr lang="en-GB"/>
        </a:p>
      </dgm:t>
    </dgm:pt>
    <dgm:pt modelId="{D7500F96-DEAA-48DC-8D2A-F4853326A65B}" type="sibTrans" cxnId="{7D5CF89A-9451-4DF5-820F-FE9DBDBCE771}">
      <dgm:prSet/>
      <dgm:spPr/>
      <dgm:t>
        <a:bodyPr/>
        <a:lstStyle/>
        <a:p>
          <a:endParaRPr lang="en-GB"/>
        </a:p>
      </dgm:t>
    </dgm:pt>
    <dgm:pt modelId="{B9087A34-1709-4268-8E41-FCF13293ED7B}">
      <dgm:prSet phldrT="[Text]"/>
      <dgm:spPr/>
      <dgm:t>
        <a:bodyPr/>
        <a:lstStyle/>
        <a:p>
          <a:r>
            <a:rPr lang="en-US" dirty="0" smtClean="0"/>
            <a:t>Foreign governments</a:t>
          </a:r>
          <a:endParaRPr lang="en-GB" dirty="0"/>
        </a:p>
      </dgm:t>
    </dgm:pt>
    <dgm:pt modelId="{78AD2FFF-9199-4ADF-928F-41DCFA81219B}" type="parTrans" cxnId="{44B0BC0C-1B39-46EA-AE43-9EAD821D15A5}">
      <dgm:prSet/>
      <dgm:spPr/>
      <dgm:t>
        <a:bodyPr/>
        <a:lstStyle/>
        <a:p>
          <a:endParaRPr lang="en-GB"/>
        </a:p>
      </dgm:t>
    </dgm:pt>
    <dgm:pt modelId="{0EA43986-3B50-4D1B-9141-59A8CFE9999D}" type="sibTrans" cxnId="{44B0BC0C-1B39-46EA-AE43-9EAD821D15A5}">
      <dgm:prSet/>
      <dgm:spPr/>
      <dgm:t>
        <a:bodyPr/>
        <a:lstStyle/>
        <a:p>
          <a:endParaRPr lang="en-GB"/>
        </a:p>
      </dgm:t>
    </dgm:pt>
    <dgm:pt modelId="{EBC8A53B-9525-49D2-808C-6004501D4A60}">
      <dgm:prSet phldrT="[Text]"/>
      <dgm:spPr/>
      <dgm:t>
        <a:bodyPr/>
        <a:lstStyle/>
        <a:p>
          <a:r>
            <a:rPr lang="en-US" dirty="0" smtClean="0"/>
            <a:t>Media training</a:t>
          </a:r>
          <a:endParaRPr lang="en-GB" dirty="0"/>
        </a:p>
      </dgm:t>
    </dgm:pt>
    <dgm:pt modelId="{41EB135F-F88E-4042-996C-040C98C8AA48}" type="parTrans" cxnId="{12663BB2-B159-4FEB-B843-1F148CF88255}">
      <dgm:prSet/>
      <dgm:spPr/>
    </dgm:pt>
    <dgm:pt modelId="{B332A0A4-780B-4E7E-95C3-C484A3562CB9}" type="sibTrans" cxnId="{12663BB2-B159-4FEB-B843-1F148CF88255}">
      <dgm:prSet/>
      <dgm:spPr/>
    </dgm:pt>
    <dgm:pt modelId="{80239D46-3A6B-49A8-BB23-B9A0F91D4BAC}" type="pres">
      <dgm:prSet presAssocID="{F02AE8F9-E0E1-4E15-8C8A-9DE4CA19F0F0}" presName="Name0" presStyleCnt="0">
        <dgm:presLayoutVars>
          <dgm:chMax val="7"/>
          <dgm:dir/>
          <dgm:animLvl val="lvl"/>
          <dgm:resizeHandles val="exact"/>
        </dgm:presLayoutVars>
      </dgm:prSet>
      <dgm:spPr/>
      <dgm:t>
        <a:bodyPr/>
        <a:lstStyle/>
        <a:p>
          <a:endParaRPr lang="en-GB"/>
        </a:p>
      </dgm:t>
    </dgm:pt>
    <dgm:pt modelId="{656B1946-B1B8-44A6-B0E3-EE0AA63D671C}" type="pres">
      <dgm:prSet presAssocID="{6599F523-FB17-43CB-B2A2-42B2351D6BEF}" presName="circle1" presStyleLbl="node1" presStyleIdx="0" presStyleCnt="3"/>
      <dgm:spPr/>
    </dgm:pt>
    <dgm:pt modelId="{3FB01219-41E4-4AAB-874E-0FD556CB5838}" type="pres">
      <dgm:prSet presAssocID="{6599F523-FB17-43CB-B2A2-42B2351D6BEF}" presName="space" presStyleCnt="0"/>
      <dgm:spPr/>
    </dgm:pt>
    <dgm:pt modelId="{BC9AC871-9297-4DE4-A90F-36E0921DAD82}" type="pres">
      <dgm:prSet presAssocID="{6599F523-FB17-43CB-B2A2-42B2351D6BEF}" presName="rect1" presStyleLbl="alignAcc1" presStyleIdx="0" presStyleCnt="3"/>
      <dgm:spPr/>
      <dgm:t>
        <a:bodyPr/>
        <a:lstStyle/>
        <a:p>
          <a:endParaRPr lang="en-GB"/>
        </a:p>
      </dgm:t>
    </dgm:pt>
    <dgm:pt modelId="{E5D14612-E3EC-4D8A-ADA7-32AD7BAC93FA}" type="pres">
      <dgm:prSet presAssocID="{E617A5E6-78D8-4DD9-85ED-8B732CBD25B5}" presName="vertSpace2" presStyleLbl="node1" presStyleIdx="0" presStyleCnt="3"/>
      <dgm:spPr/>
    </dgm:pt>
    <dgm:pt modelId="{40188287-DAAB-4022-92E9-80B85576637C}" type="pres">
      <dgm:prSet presAssocID="{E617A5E6-78D8-4DD9-85ED-8B732CBD25B5}" presName="circle2" presStyleLbl="node1" presStyleIdx="1" presStyleCnt="3"/>
      <dgm:spPr/>
    </dgm:pt>
    <dgm:pt modelId="{CC348187-5954-4B7A-A30A-C00BE237A61E}" type="pres">
      <dgm:prSet presAssocID="{E617A5E6-78D8-4DD9-85ED-8B732CBD25B5}" presName="rect2" presStyleLbl="alignAcc1" presStyleIdx="1" presStyleCnt="3"/>
      <dgm:spPr/>
      <dgm:t>
        <a:bodyPr/>
        <a:lstStyle/>
        <a:p>
          <a:endParaRPr lang="en-GB"/>
        </a:p>
      </dgm:t>
    </dgm:pt>
    <dgm:pt modelId="{FFACA5E7-536F-454F-8AF5-02B0A4385907}" type="pres">
      <dgm:prSet presAssocID="{EF585F61-DE3E-4191-B557-9EDEFF7AF37F}" presName="vertSpace3" presStyleLbl="node1" presStyleIdx="1" presStyleCnt="3"/>
      <dgm:spPr/>
    </dgm:pt>
    <dgm:pt modelId="{E01A6A23-D2F5-44F4-8558-C47BE2634A81}" type="pres">
      <dgm:prSet presAssocID="{EF585F61-DE3E-4191-B557-9EDEFF7AF37F}" presName="circle3" presStyleLbl="node1" presStyleIdx="2" presStyleCnt="3"/>
      <dgm:spPr/>
    </dgm:pt>
    <dgm:pt modelId="{9E042916-39CB-4E5E-8F44-F1271CE79DDF}" type="pres">
      <dgm:prSet presAssocID="{EF585F61-DE3E-4191-B557-9EDEFF7AF37F}" presName="rect3" presStyleLbl="alignAcc1" presStyleIdx="2" presStyleCnt="3"/>
      <dgm:spPr/>
      <dgm:t>
        <a:bodyPr/>
        <a:lstStyle/>
        <a:p>
          <a:endParaRPr lang="en-GB"/>
        </a:p>
      </dgm:t>
    </dgm:pt>
    <dgm:pt modelId="{EDE928CF-413C-4137-A022-56A6C518D818}" type="pres">
      <dgm:prSet presAssocID="{6599F523-FB17-43CB-B2A2-42B2351D6BEF}" presName="rect1ParTx" presStyleLbl="alignAcc1" presStyleIdx="2" presStyleCnt="3">
        <dgm:presLayoutVars>
          <dgm:chMax val="1"/>
          <dgm:bulletEnabled val="1"/>
        </dgm:presLayoutVars>
      </dgm:prSet>
      <dgm:spPr/>
      <dgm:t>
        <a:bodyPr/>
        <a:lstStyle/>
        <a:p>
          <a:endParaRPr lang="en-GB"/>
        </a:p>
      </dgm:t>
    </dgm:pt>
    <dgm:pt modelId="{692B6C65-355E-40E4-8202-614BF4927670}" type="pres">
      <dgm:prSet presAssocID="{6599F523-FB17-43CB-B2A2-42B2351D6BEF}" presName="rect1ChTx" presStyleLbl="alignAcc1" presStyleIdx="2" presStyleCnt="3">
        <dgm:presLayoutVars>
          <dgm:bulletEnabled val="1"/>
        </dgm:presLayoutVars>
      </dgm:prSet>
      <dgm:spPr/>
      <dgm:t>
        <a:bodyPr/>
        <a:lstStyle/>
        <a:p>
          <a:endParaRPr lang="en-GB"/>
        </a:p>
      </dgm:t>
    </dgm:pt>
    <dgm:pt modelId="{88911881-D9CE-4EE7-858F-846E7C6B107A}" type="pres">
      <dgm:prSet presAssocID="{E617A5E6-78D8-4DD9-85ED-8B732CBD25B5}" presName="rect2ParTx" presStyleLbl="alignAcc1" presStyleIdx="2" presStyleCnt="3">
        <dgm:presLayoutVars>
          <dgm:chMax val="1"/>
          <dgm:bulletEnabled val="1"/>
        </dgm:presLayoutVars>
      </dgm:prSet>
      <dgm:spPr/>
      <dgm:t>
        <a:bodyPr/>
        <a:lstStyle/>
        <a:p>
          <a:endParaRPr lang="en-GB"/>
        </a:p>
      </dgm:t>
    </dgm:pt>
    <dgm:pt modelId="{898A8101-E870-4CC8-A7FE-9A68B7B4EA14}" type="pres">
      <dgm:prSet presAssocID="{E617A5E6-78D8-4DD9-85ED-8B732CBD25B5}" presName="rect2ChTx" presStyleLbl="alignAcc1" presStyleIdx="2" presStyleCnt="3">
        <dgm:presLayoutVars>
          <dgm:bulletEnabled val="1"/>
        </dgm:presLayoutVars>
      </dgm:prSet>
      <dgm:spPr/>
      <dgm:t>
        <a:bodyPr/>
        <a:lstStyle/>
        <a:p>
          <a:endParaRPr lang="en-GB"/>
        </a:p>
      </dgm:t>
    </dgm:pt>
    <dgm:pt modelId="{042044BA-D682-4607-9369-EE9223961EE2}" type="pres">
      <dgm:prSet presAssocID="{EF585F61-DE3E-4191-B557-9EDEFF7AF37F}" presName="rect3ParTx" presStyleLbl="alignAcc1" presStyleIdx="2" presStyleCnt="3">
        <dgm:presLayoutVars>
          <dgm:chMax val="1"/>
          <dgm:bulletEnabled val="1"/>
        </dgm:presLayoutVars>
      </dgm:prSet>
      <dgm:spPr/>
      <dgm:t>
        <a:bodyPr/>
        <a:lstStyle/>
        <a:p>
          <a:endParaRPr lang="en-GB"/>
        </a:p>
      </dgm:t>
    </dgm:pt>
    <dgm:pt modelId="{4CE218E7-BA3A-4143-8A33-1B90ED7DFF25}" type="pres">
      <dgm:prSet presAssocID="{EF585F61-DE3E-4191-B557-9EDEFF7AF37F}" presName="rect3ChTx" presStyleLbl="alignAcc1" presStyleIdx="2" presStyleCnt="3">
        <dgm:presLayoutVars>
          <dgm:bulletEnabled val="1"/>
        </dgm:presLayoutVars>
      </dgm:prSet>
      <dgm:spPr/>
      <dgm:t>
        <a:bodyPr/>
        <a:lstStyle/>
        <a:p>
          <a:endParaRPr lang="en-GB"/>
        </a:p>
      </dgm:t>
    </dgm:pt>
  </dgm:ptLst>
  <dgm:cxnLst>
    <dgm:cxn modelId="{EBED9A99-63F0-4C67-9924-9EDD8E8685C9}" type="presOf" srcId="{F75681ED-E023-4BD8-A6EA-A88F54150F94}" destId="{4CE218E7-BA3A-4143-8A33-1B90ED7DFF25}" srcOrd="0" destOrd="1" presId="urn:microsoft.com/office/officeart/2005/8/layout/target3"/>
    <dgm:cxn modelId="{121EE834-A03D-48F6-B44A-3272DE57B329}" type="presOf" srcId="{11B137F1-E085-4905-A614-D7A776D70749}" destId="{692B6C65-355E-40E4-8202-614BF4927670}" srcOrd="0" destOrd="2" presId="urn:microsoft.com/office/officeart/2005/8/layout/target3"/>
    <dgm:cxn modelId="{30AC734A-76EE-450D-AF0F-3EAA6E33862B}" type="presOf" srcId="{EBC8A53B-9525-49D2-808C-6004501D4A60}" destId="{898A8101-E870-4CC8-A7FE-9A68B7B4EA14}" srcOrd="0" destOrd="2" presId="urn:microsoft.com/office/officeart/2005/8/layout/target3"/>
    <dgm:cxn modelId="{B0294304-7296-4647-AFD3-B8FAD91DC6FA}" type="presOf" srcId="{E617A5E6-78D8-4DD9-85ED-8B732CBD25B5}" destId="{CC348187-5954-4B7A-A30A-C00BE237A61E}" srcOrd="0" destOrd="0" presId="urn:microsoft.com/office/officeart/2005/8/layout/target3"/>
    <dgm:cxn modelId="{561AA38C-6AFF-4CBD-928B-39844EEC2AF6}" type="presOf" srcId="{6599F523-FB17-43CB-B2A2-42B2351D6BEF}" destId="{BC9AC871-9297-4DE4-A90F-36E0921DAD82}" srcOrd="0" destOrd="0" presId="urn:microsoft.com/office/officeart/2005/8/layout/target3"/>
    <dgm:cxn modelId="{846FCBB6-7D0E-49FC-B328-658F77DD09C3}" type="presOf" srcId="{F02AE8F9-E0E1-4E15-8C8A-9DE4CA19F0F0}" destId="{80239D46-3A6B-49A8-BB23-B9A0F91D4BAC}" srcOrd="0" destOrd="0" presId="urn:microsoft.com/office/officeart/2005/8/layout/target3"/>
    <dgm:cxn modelId="{3C7CD9B9-800B-4F21-A7DF-4CF8951B5042}" srcId="{F02AE8F9-E0E1-4E15-8C8A-9DE4CA19F0F0}" destId="{E617A5E6-78D8-4DD9-85ED-8B732CBD25B5}" srcOrd="1" destOrd="0" parTransId="{C20101C0-5E09-4B86-9FFC-7B2EEAC600C2}" sibTransId="{A20CD1A7-046F-4F9B-B43B-E64126FF9BDC}"/>
    <dgm:cxn modelId="{C312F84B-99F5-4F8A-9276-753E03DABEDE}" srcId="{EF585F61-DE3E-4191-B557-9EDEFF7AF37F}" destId="{9DD00F1C-A77D-4FC2-995D-F776D58C784B}" srcOrd="0" destOrd="0" parTransId="{31049857-EC3E-48D7-A94E-79ECF6E36564}" sibTransId="{3F8E6C3E-9512-4CB3-9F48-4053413DAC98}"/>
    <dgm:cxn modelId="{9A2901A5-DB8B-4056-BF70-B3E4E24FD027}" srcId="{E617A5E6-78D8-4DD9-85ED-8B732CBD25B5}" destId="{9D3ECD20-E714-4120-BF82-1ACB1ED8EBAE}" srcOrd="0" destOrd="0" parTransId="{4FB2A4EB-865A-42E1-84A6-86C94D90771A}" sibTransId="{DE7ABA4D-C72E-449C-B3A8-3082F1F38141}"/>
    <dgm:cxn modelId="{FD43B12B-C7B1-42DF-BD4C-90A8E309C3B0}" type="presOf" srcId="{9DD00F1C-A77D-4FC2-995D-F776D58C784B}" destId="{4CE218E7-BA3A-4143-8A33-1B90ED7DFF25}" srcOrd="0" destOrd="0" presId="urn:microsoft.com/office/officeart/2005/8/layout/target3"/>
    <dgm:cxn modelId="{7D5CF89A-9451-4DF5-820F-FE9DBDBCE771}" srcId="{6599F523-FB17-43CB-B2A2-42B2351D6BEF}" destId="{B0C23388-9EC2-41AC-B94B-3B7D7AAA1AC9}" srcOrd="1" destOrd="0" parTransId="{908CD58B-19A3-415E-B870-373886C75182}" sibTransId="{D7500F96-DEAA-48DC-8D2A-F4853326A65B}"/>
    <dgm:cxn modelId="{DA55A4CF-87F5-4D8B-AEE8-771D91336480}" type="presOf" srcId="{48C5A377-C006-468F-8994-42B3814A5EFA}" destId="{692B6C65-355E-40E4-8202-614BF4927670}" srcOrd="0" destOrd="0" presId="urn:microsoft.com/office/officeart/2005/8/layout/target3"/>
    <dgm:cxn modelId="{CB85207F-E95E-4EDE-99C6-5B634F972B76}" srcId="{F02AE8F9-E0E1-4E15-8C8A-9DE4CA19F0F0}" destId="{6599F523-FB17-43CB-B2A2-42B2351D6BEF}" srcOrd="0" destOrd="0" parTransId="{7E56B492-6AFF-4086-9A86-EE8292AF66C8}" sibTransId="{7207F7B7-AD96-4A76-96ED-E218D84FCAEB}"/>
    <dgm:cxn modelId="{C6C2D48B-40C2-4875-BBD6-424C935F2BD9}" type="presOf" srcId="{EF585F61-DE3E-4191-B557-9EDEFF7AF37F}" destId="{9E042916-39CB-4E5E-8F44-F1271CE79DDF}" srcOrd="0" destOrd="0" presId="urn:microsoft.com/office/officeart/2005/8/layout/target3"/>
    <dgm:cxn modelId="{4D9FE5EF-8607-4B51-BB2F-7A865E89DBC5}" type="presOf" srcId="{AD6A6B75-11BD-4115-98B1-9506C23172C6}" destId="{898A8101-E870-4CC8-A7FE-9A68B7B4EA14}" srcOrd="0" destOrd="1" presId="urn:microsoft.com/office/officeart/2005/8/layout/target3"/>
    <dgm:cxn modelId="{12663BB2-B159-4FEB-B843-1F148CF88255}" srcId="{E617A5E6-78D8-4DD9-85ED-8B732CBD25B5}" destId="{EBC8A53B-9525-49D2-808C-6004501D4A60}" srcOrd="2" destOrd="0" parTransId="{41EB135F-F88E-4042-996C-040C98C8AA48}" sibTransId="{B332A0A4-780B-4E7E-95C3-C484A3562CB9}"/>
    <dgm:cxn modelId="{6D1BCDD4-B3C5-49A2-BE1B-3DECBDA0151F}" type="presOf" srcId="{6599F523-FB17-43CB-B2A2-42B2351D6BEF}" destId="{EDE928CF-413C-4137-A022-56A6C518D818}" srcOrd="1" destOrd="0" presId="urn:microsoft.com/office/officeart/2005/8/layout/target3"/>
    <dgm:cxn modelId="{EEEEA900-D273-41B8-B25A-5B748C7BE5FD}" srcId="{EF585F61-DE3E-4191-B557-9EDEFF7AF37F}" destId="{F75681ED-E023-4BD8-A6EA-A88F54150F94}" srcOrd="1" destOrd="0" parTransId="{5E261D9E-4F47-486D-9385-5249E3D23719}" sibTransId="{5F3B8B46-9479-4DAC-960F-CA3F4A365FE2}"/>
    <dgm:cxn modelId="{2B08D06A-F9F1-4C1E-BCC6-082FC65307B1}" srcId="{6599F523-FB17-43CB-B2A2-42B2351D6BEF}" destId="{11B137F1-E085-4905-A614-D7A776D70749}" srcOrd="2" destOrd="0" parTransId="{B11A896F-C955-4F66-A201-3114EA6743E9}" sibTransId="{EE7DDA2A-D123-4E48-B569-65445DA50CCE}"/>
    <dgm:cxn modelId="{DB860D81-ADFA-4330-895C-638C3FEA5369}" srcId="{E617A5E6-78D8-4DD9-85ED-8B732CBD25B5}" destId="{AD6A6B75-11BD-4115-98B1-9506C23172C6}" srcOrd="1" destOrd="0" parTransId="{194D8F86-F9CD-428C-8A35-F537EF343677}" sibTransId="{465FEDCF-95D7-4F27-91D6-C7945AD8CFBF}"/>
    <dgm:cxn modelId="{377221FA-C10F-4849-9AB0-232D74CE2AAC}" srcId="{6599F523-FB17-43CB-B2A2-42B2351D6BEF}" destId="{48C5A377-C006-468F-8994-42B3814A5EFA}" srcOrd="0" destOrd="0" parTransId="{44344612-7899-4224-A41A-555D4E915312}" sibTransId="{CABC37F6-26B4-4F5D-AD0F-E5FC960EE2E6}"/>
    <dgm:cxn modelId="{991ACB53-0FC7-4957-95A8-CC3ED102C228}" srcId="{F02AE8F9-E0E1-4E15-8C8A-9DE4CA19F0F0}" destId="{EF585F61-DE3E-4191-B557-9EDEFF7AF37F}" srcOrd="2" destOrd="0" parTransId="{35103BD3-6EDC-4B54-9909-0F5876B4BB3C}" sibTransId="{87C994A5-4A34-483E-9AF4-CA7FF0DEE137}"/>
    <dgm:cxn modelId="{FD80EB3C-2459-4E67-9EB4-6BF65C3261E6}" type="presOf" srcId="{B9087A34-1709-4268-8E41-FCF13293ED7B}" destId="{4CE218E7-BA3A-4143-8A33-1B90ED7DFF25}" srcOrd="0" destOrd="2" presId="urn:microsoft.com/office/officeart/2005/8/layout/target3"/>
    <dgm:cxn modelId="{6AAC45CD-0F1E-4AC1-BAD1-4DA94906E2B3}" type="presOf" srcId="{B0C23388-9EC2-41AC-B94B-3B7D7AAA1AC9}" destId="{692B6C65-355E-40E4-8202-614BF4927670}" srcOrd="0" destOrd="1" presId="urn:microsoft.com/office/officeart/2005/8/layout/target3"/>
    <dgm:cxn modelId="{4E060B7B-C844-49EC-8A82-AB2870A21958}" type="presOf" srcId="{E617A5E6-78D8-4DD9-85ED-8B732CBD25B5}" destId="{88911881-D9CE-4EE7-858F-846E7C6B107A}" srcOrd="1" destOrd="0" presId="urn:microsoft.com/office/officeart/2005/8/layout/target3"/>
    <dgm:cxn modelId="{B8CC6760-B2EA-43DC-8783-41EFB7BAA0B3}" type="presOf" srcId="{9D3ECD20-E714-4120-BF82-1ACB1ED8EBAE}" destId="{898A8101-E870-4CC8-A7FE-9A68B7B4EA14}" srcOrd="0" destOrd="0" presId="urn:microsoft.com/office/officeart/2005/8/layout/target3"/>
    <dgm:cxn modelId="{2C7C75C4-CB99-43C9-964D-48E5EFD282C3}" type="presOf" srcId="{EF585F61-DE3E-4191-B557-9EDEFF7AF37F}" destId="{042044BA-D682-4607-9369-EE9223961EE2}" srcOrd="1" destOrd="0" presId="urn:microsoft.com/office/officeart/2005/8/layout/target3"/>
    <dgm:cxn modelId="{44B0BC0C-1B39-46EA-AE43-9EAD821D15A5}" srcId="{EF585F61-DE3E-4191-B557-9EDEFF7AF37F}" destId="{B9087A34-1709-4268-8E41-FCF13293ED7B}" srcOrd="2" destOrd="0" parTransId="{78AD2FFF-9199-4ADF-928F-41DCFA81219B}" sibTransId="{0EA43986-3B50-4D1B-9141-59A8CFE9999D}"/>
    <dgm:cxn modelId="{F8D3557A-68A3-4952-8260-04D298E2958B}" type="presParOf" srcId="{80239D46-3A6B-49A8-BB23-B9A0F91D4BAC}" destId="{656B1946-B1B8-44A6-B0E3-EE0AA63D671C}" srcOrd="0" destOrd="0" presId="urn:microsoft.com/office/officeart/2005/8/layout/target3"/>
    <dgm:cxn modelId="{BA1FE93C-4C8B-421A-987A-1D912518165A}" type="presParOf" srcId="{80239D46-3A6B-49A8-BB23-B9A0F91D4BAC}" destId="{3FB01219-41E4-4AAB-874E-0FD556CB5838}" srcOrd="1" destOrd="0" presId="urn:microsoft.com/office/officeart/2005/8/layout/target3"/>
    <dgm:cxn modelId="{46CAA76B-5865-48AC-BADF-7BABF2C4BADD}" type="presParOf" srcId="{80239D46-3A6B-49A8-BB23-B9A0F91D4BAC}" destId="{BC9AC871-9297-4DE4-A90F-36E0921DAD82}" srcOrd="2" destOrd="0" presId="urn:microsoft.com/office/officeart/2005/8/layout/target3"/>
    <dgm:cxn modelId="{50153E50-5A01-4C2B-AEA6-00F683C160A2}" type="presParOf" srcId="{80239D46-3A6B-49A8-BB23-B9A0F91D4BAC}" destId="{E5D14612-E3EC-4D8A-ADA7-32AD7BAC93FA}" srcOrd="3" destOrd="0" presId="urn:microsoft.com/office/officeart/2005/8/layout/target3"/>
    <dgm:cxn modelId="{0AB7C422-804E-423E-A016-8B573974A040}" type="presParOf" srcId="{80239D46-3A6B-49A8-BB23-B9A0F91D4BAC}" destId="{40188287-DAAB-4022-92E9-80B85576637C}" srcOrd="4" destOrd="0" presId="urn:microsoft.com/office/officeart/2005/8/layout/target3"/>
    <dgm:cxn modelId="{1DFB1535-06F7-47AC-A85B-499411B4F737}" type="presParOf" srcId="{80239D46-3A6B-49A8-BB23-B9A0F91D4BAC}" destId="{CC348187-5954-4B7A-A30A-C00BE237A61E}" srcOrd="5" destOrd="0" presId="urn:microsoft.com/office/officeart/2005/8/layout/target3"/>
    <dgm:cxn modelId="{F2A81B5B-2B4A-444D-A3A7-82D28C79E3A1}" type="presParOf" srcId="{80239D46-3A6B-49A8-BB23-B9A0F91D4BAC}" destId="{FFACA5E7-536F-454F-8AF5-02B0A4385907}" srcOrd="6" destOrd="0" presId="urn:microsoft.com/office/officeart/2005/8/layout/target3"/>
    <dgm:cxn modelId="{E7E16920-F33B-4BEF-9572-5CB25A30C6C8}" type="presParOf" srcId="{80239D46-3A6B-49A8-BB23-B9A0F91D4BAC}" destId="{E01A6A23-D2F5-44F4-8558-C47BE2634A81}" srcOrd="7" destOrd="0" presId="urn:microsoft.com/office/officeart/2005/8/layout/target3"/>
    <dgm:cxn modelId="{55A4B8CB-0DF0-4ED3-BA3D-8DC5FA47B0A9}" type="presParOf" srcId="{80239D46-3A6B-49A8-BB23-B9A0F91D4BAC}" destId="{9E042916-39CB-4E5E-8F44-F1271CE79DDF}" srcOrd="8" destOrd="0" presId="urn:microsoft.com/office/officeart/2005/8/layout/target3"/>
    <dgm:cxn modelId="{D6620D69-1295-4ABE-81D9-24E34DD559D2}" type="presParOf" srcId="{80239D46-3A6B-49A8-BB23-B9A0F91D4BAC}" destId="{EDE928CF-413C-4137-A022-56A6C518D818}" srcOrd="9" destOrd="0" presId="urn:microsoft.com/office/officeart/2005/8/layout/target3"/>
    <dgm:cxn modelId="{859FD5CF-3EEC-4297-93ED-ACBF0EE5BC97}" type="presParOf" srcId="{80239D46-3A6B-49A8-BB23-B9A0F91D4BAC}" destId="{692B6C65-355E-40E4-8202-614BF4927670}" srcOrd="10" destOrd="0" presId="urn:microsoft.com/office/officeart/2005/8/layout/target3"/>
    <dgm:cxn modelId="{6EFD3B1E-8134-49F9-9C52-B3A75A25B8FC}" type="presParOf" srcId="{80239D46-3A6B-49A8-BB23-B9A0F91D4BAC}" destId="{88911881-D9CE-4EE7-858F-846E7C6B107A}" srcOrd="11" destOrd="0" presId="urn:microsoft.com/office/officeart/2005/8/layout/target3"/>
    <dgm:cxn modelId="{C1AA66DF-EA58-45AE-A222-80B806C71421}" type="presParOf" srcId="{80239D46-3A6B-49A8-BB23-B9A0F91D4BAC}" destId="{898A8101-E870-4CC8-A7FE-9A68B7B4EA14}" srcOrd="12" destOrd="0" presId="urn:microsoft.com/office/officeart/2005/8/layout/target3"/>
    <dgm:cxn modelId="{E104B73B-8A24-4118-B219-07D33AE9D6ED}" type="presParOf" srcId="{80239D46-3A6B-49A8-BB23-B9A0F91D4BAC}" destId="{042044BA-D682-4607-9369-EE9223961EE2}" srcOrd="13" destOrd="0" presId="urn:microsoft.com/office/officeart/2005/8/layout/target3"/>
    <dgm:cxn modelId="{126A7DF6-0787-44BB-9D8E-30F8FF3C19C4}" type="presParOf" srcId="{80239D46-3A6B-49A8-BB23-B9A0F91D4BAC}" destId="{4CE218E7-BA3A-4143-8A33-1B90ED7DFF25}" srcOrd="14"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86FC16-8DED-41AD-8FF5-A493C963079A}" type="doc">
      <dgm:prSet loTypeId="urn:microsoft.com/office/officeart/2005/8/layout/cycle4" loCatId="cycle" qsTypeId="urn:microsoft.com/office/officeart/2005/8/quickstyle/simple1" qsCatId="simple" csTypeId="urn:microsoft.com/office/officeart/2005/8/colors/colorful3" csCatId="colorful" phldr="1"/>
      <dgm:spPr/>
      <dgm:t>
        <a:bodyPr/>
        <a:lstStyle/>
        <a:p>
          <a:endParaRPr lang="en-GB"/>
        </a:p>
      </dgm:t>
    </dgm:pt>
    <dgm:pt modelId="{CAF0E972-628E-4049-B36E-2F312721A5F2}">
      <dgm:prSet phldrT="[Text]" custT="1"/>
      <dgm:spPr/>
      <dgm:t>
        <a:bodyPr/>
        <a:lstStyle/>
        <a:p>
          <a:pPr marL="0" indent="0">
            <a:tabLst/>
          </a:pPr>
          <a:r>
            <a:rPr lang="en-GB" sz="1700" b="1" dirty="0" smtClean="0"/>
            <a:t>Production  / </a:t>
          </a:r>
          <a:r>
            <a:rPr lang="en-GB" sz="1600" b="1" dirty="0" smtClean="0"/>
            <a:t>Procurement</a:t>
          </a:r>
          <a:endParaRPr lang="en-GB" sz="1600" b="1" dirty="0"/>
        </a:p>
      </dgm:t>
    </dgm:pt>
    <dgm:pt modelId="{C8D7BF30-C2A4-43AD-BBC8-DA0E40B0122D}" type="parTrans" cxnId="{5077F068-0E7D-4092-AC0A-82E0ED5DA6F9}">
      <dgm:prSet/>
      <dgm:spPr/>
      <dgm:t>
        <a:bodyPr/>
        <a:lstStyle/>
        <a:p>
          <a:endParaRPr lang="en-GB" sz="1600" b="1"/>
        </a:p>
      </dgm:t>
    </dgm:pt>
    <dgm:pt modelId="{69A28DBD-BCE3-4596-8775-EB9C9E52A4E0}" type="sibTrans" cxnId="{5077F068-0E7D-4092-AC0A-82E0ED5DA6F9}">
      <dgm:prSet/>
      <dgm:spPr/>
      <dgm:t>
        <a:bodyPr/>
        <a:lstStyle/>
        <a:p>
          <a:endParaRPr lang="en-GB" sz="1600" b="1"/>
        </a:p>
      </dgm:t>
    </dgm:pt>
    <dgm:pt modelId="{52576D7F-2CA3-4598-8525-CBA7FFE46A9E}">
      <dgm:prSet phldrT="[Text]" custT="1"/>
      <dgm:spPr/>
      <dgm:t>
        <a:bodyPr/>
        <a:lstStyle/>
        <a:p>
          <a:r>
            <a:rPr lang="en-GB" sz="1600" b="1" dirty="0" smtClean="0"/>
            <a:t>Cigarette factories managers</a:t>
          </a:r>
          <a:endParaRPr lang="en-GB" sz="1600" b="1" dirty="0"/>
        </a:p>
      </dgm:t>
    </dgm:pt>
    <dgm:pt modelId="{4B0DBFCA-9E41-4193-86F2-F548C180EE6F}" type="parTrans" cxnId="{B16ED245-CF61-4816-A8B2-2AE4D09EF083}">
      <dgm:prSet/>
      <dgm:spPr/>
      <dgm:t>
        <a:bodyPr/>
        <a:lstStyle/>
        <a:p>
          <a:endParaRPr lang="en-GB" sz="1600" b="1"/>
        </a:p>
      </dgm:t>
    </dgm:pt>
    <dgm:pt modelId="{50BF120E-D41B-4819-BDA5-0D1F953BA5EF}" type="sibTrans" cxnId="{B16ED245-CF61-4816-A8B2-2AE4D09EF083}">
      <dgm:prSet/>
      <dgm:spPr/>
      <dgm:t>
        <a:bodyPr/>
        <a:lstStyle/>
        <a:p>
          <a:endParaRPr lang="en-GB" sz="1600" b="1"/>
        </a:p>
      </dgm:t>
    </dgm:pt>
    <dgm:pt modelId="{2021D11D-39BB-4F8A-B0E9-EE9FF075A2EF}">
      <dgm:prSet phldrT="[Text]" custT="1"/>
      <dgm:spPr/>
      <dgm:t>
        <a:bodyPr/>
        <a:lstStyle/>
        <a:p>
          <a:r>
            <a:rPr lang="en-GB" sz="1700" b="1" dirty="0" smtClean="0"/>
            <a:t>Trafficking</a:t>
          </a:r>
          <a:endParaRPr lang="en-GB" sz="1700" b="1" dirty="0"/>
        </a:p>
      </dgm:t>
    </dgm:pt>
    <dgm:pt modelId="{74544F33-2EA1-4B0C-BB3A-43201B6B13AE}" type="parTrans" cxnId="{DC018B05-F5DD-41A6-94B6-703F0E332D36}">
      <dgm:prSet/>
      <dgm:spPr/>
      <dgm:t>
        <a:bodyPr/>
        <a:lstStyle/>
        <a:p>
          <a:endParaRPr lang="en-GB" sz="1600" b="1"/>
        </a:p>
      </dgm:t>
    </dgm:pt>
    <dgm:pt modelId="{D6A48D6C-4DA4-41B8-A4A8-FAF742196676}" type="sibTrans" cxnId="{DC018B05-F5DD-41A6-94B6-703F0E332D36}">
      <dgm:prSet/>
      <dgm:spPr/>
      <dgm:t>
        <a:bodyPr/>
        <a:lstStyle/>
        <a:p>
          <a:endParaRPr lang="en-GB" sz="1600" b="1"/>
        </a:p>
      </dgm:t>
    </dgm:pt>
    <dgm:pt modelId="{2B234B5A-7862-4BC0-82F0-78871D6716DB}">
      <dgm:prSet phldrT="[Text]" custT="1"/>
      <dgm:spPr/>
      <dgm:t>
        <a:bodyPr/>
        <a:lstStyle/>
        <a:p>
          <a:pPr marL="0" indent="0"/>
          <a:r>
            <a:rPr lang="en-GB" sz="1600" b="1" dirty="0" smtClean="0"/>
            <a:t>Transport companies</a:t>
          </a:r>
          <a:endParaRPr lang="en-GB" sz="1600" b="1" dirty="0"/>
        </a:p>
      </dgm:t>
    </dgm:pt>
    <dgm:pt modelId="{2D2C29D3-9F11-4F41-ACAB-E4781ED4CE85}" type="parTrans" cxnId="{2D54CCCB-B4BC-4411-9154-01A85BE62A90}">
      <dgm:prSet/>
      <dgm:spPr/>
      <dgm:t>
        <a:bodyPr/>
        <a:lstStyle/>
        <a:p>
          <a:endParaRPr lang="en-GB" sz="1600" b="1"/>
        </a:p>
      </dgm:t>
    </dgm:pt>
    <dgm:pt modelId="{0D25FE9C-842A-4A5C-893E-5AE8E199806E}" type="sibTrans" cxnId="{2D54CCCB-B4BC-4411-9154-01A85BE62A90}">
      <dgm:prSet/>
      <dgm:spPr/>
      <dgm:t>
        <a:bodyPr/>
        <a:lstStyle/>
        <a:p>
          <a:endParaRPr lang="en-GB" sz="1600" b="1"/>
        </a:p>
      </dgm:t>
    </dgm:pt>
    <dgm:pt modelId="{C9BE150A-DF7A-41AD-8F6A-8611A52FD3FD}">
      <dgm:prSet phldrT="[Text]" custT="1"/>
      <dgm:spPr/>
      <dgm:t>
        <a:bodyPr/>
        <a:lstStyle/>
        <a:p>
          <a:pPr defTabSz="985838"/>
          <a:r>
            <a:rPr lang="en-GB" sz="1700" b="1" dirty="0" smtClean="0"/>
            <a:t>Laundering of criminal proceeds</a:t>
          </a:r>
          <a:endParaRPr lang="en-GB" sz="1700" b="1" dirty="0"/>
        </a:p>
      </dgm:t>
    </dgm:pt>
    <dgm:pt modelId="{D645DBAA-7662-4F04-A415-EDCA4D8B62FB}" type="parTrans" cxnId="{F9880352-CEC8-4B57-859D-6FFF41908E2D}">
      <dgm:prSet/>
      <dgm:spPr/>
      <dgm:t>
        <a:bodyPr/>
        <a:lstStyle/>
        <a:p>
          <a:endParaRPr lang="en-GB" sz="1600" b="1"/>
        </a:p>
      </dgm:t>
    </dgm:pt>
    <dgm:pt modelId="{53083D16-C7E6-4DCE-B703-7491BCB2C1F3}" type="sibTrans" cxnId="{F9880352-CEC8-4B57-859D-6FFF41908E2D}">
      <dgm:prSet/>
      <dgm:spPr/>
      <dgm:t>
        <a:bodyPr/>
        <a:lstStyle/>
        <a:p>
          <a:endParaRPr lang="en-GB" sz="1600" b="1"/>
        </a:p>
      </dgm:t>
    </dgm:pt>
    <dgm:pt modelId="{69E7D1E4-4835-4F30-BAE8-B28A5E7B0D12}">
      <dgm:prSet phldrT="[Text]" custT="1"/>
      <dgm:spPr/>
      <dgm:t>
        <a:bodyPr/>
        <a:lstStyle/>
        <a:p>
          <a:r>
            <a:rPr lang="en-GB" sz="1600" b="1" dirty="0" smtClean="0"/>
            <a:t>Notaries</a:t>
          </a:r>
          <a:endParaRPr lang="en-GB" sz="1600" b="1" dirty="0"/>
        </a:p>
      </dgm:t>
    </dgm:pt>
    <dgm:pt modelId="{4C214734-1E43-4F52-BC10-D9C64DF2E401}" type="parTrans" cxnId="{2A8D4597-8E49-4E6D-BC00-215E65A2B38F}">
      <dgm:prSet/>
      <dgm:spPr/>
      <dgm:t>
        <a:bodyPr/>
        <a:lstStyle/>
        <a:p>
          <a:endParaRPr lang="en-GB" sz="1600" b="1"/>
        </a:p>
      </dgm:t>
    </dgm:pt>
    <dgm:pt modelId="{AA94DCE8-A6C7-435F-98A8-7B80435CA20C}" type="sibTrans" cxnId="{2A8D4597-8E49-4E6D-BC00-215E65A2B38F}">
      <dgm:prSet/>
      <dgm:spPr/>
      <dgm:t>
        <a:bodyPr/>
        <a:lstStyle/>
        <a:p>
          <a:endParaRPr lang="en-GB" sz="1600" b="1"/>
        </a:p>
      </dgm:t>
    </dgm:pt>
    <dgm:pt modelId="{FEE3F3B2-7A53-49BA-929E-4084D51DE931}">
      <dgm:prSet phldrT="[Text]" custT="1"/>
      <dgm:spPr/>
      <dgm:t>
        <a:bodyPr/>
        <a:lstStyle/>
        <a:p>
          <a:pPr>
            <a:tabLst/>
          </a:pPr>
          <a:r>
            <a:rPr lang="en-GB" sz="1700" b="1" dirty="0" smtClean="0"/>
            <a:t>Distribution</a:t>
          </a:r>
          <a:endParaRPr lang="en-GB" sz="1700" b="1" dirty="0"/>
        </a:p>
      </dgm:t>
    </dgm:pt>
    <dgm:pt modelId="{7939D551-695F-43CA-9895-FFA1D6669B2D}" type="parTrans" cxnId="{7DFDA1C5-1332-43FE-BB0B-DA46DD40A95F}">
      <dgm:prSet/>
      <dgm:spPr/>
      <dgm:t>
        <a:bodyPr/>
        <a:lstStyle/>
        <a:p>
          <a:endParaRPr lang="en-GB" sz="1600" b="1"/>
        </a:p>
      </dgm:t>
    </dgm:pt>
    <dgm:pt modelId="{38465C09-E6F7-48DD-A69A-2B00A519C755}" type="sibTrans" cxnId="{7DFDA1C5-1332-43FE-BB0B-DA46DD40A95F}">
      <dgm:prSet/>
      <dgm:spPr/>
      <dgm:t>
        <a:bodyPr/>
        <a:lstStyle/>
        <a:p>
          <a:endParaRPr lang="en-GB" sz="1600" b="1"/>
        </a:p>
      </dgm:t>
    </dgm:pt>
    <dgm:pt modelId="{0FF8DE33-5572-4F68-A1F4-D6D2C9F9FD2C}">
      <dgm:prSet phldrT="[Text]" custT="1"/>
      <dgm:spPr/>
      <dgm:t>
        <a:bodyPr/>
        <a:lstStyle/>
        <a:p>
          <a:r>
            <a:rPr lang="en-GB" sz="1600" b="1" dirty="0" smtClean="0"/>
            <a:t>Retail store managers</a:t>
          </a:r>
          <a:endParaRPr lang="en-GB" sz="1600" b="1" dirty="0"/>
        </a:p>
      </dgm:t>
    </dgm:pt>
    <dgm:pt modelId="{75561335-6279-469A-9A10-7F69B5D7879A}" type="parTrans" cxnId="{55DF0C51-B98D-469E-A6E1-433635192C09}">
      <dgm:prSet/>
      <dgm:spPr/>
      <dgm:t>
        <a:bodyPr/>
        <a:lstStyle/>
        <a:p>
          <a:endParaRPr lang="en-GB" sz="1600" b="1"/>
        </a:p>
      </dgm:t>
    </dgm:pt>
    <dgm:pt modelId="{0E95B9C0-5D52-42CE-B8DC-DA0071B3D18E}" type="sibTrans" cxnId="{55DF0C51-B98D-469E-A6E1-433635192C09}">
      <dgm:prSet/>
      <dgm:spPr/>
      <dgm:t>
        <a:bodyPr/>
        <a:lstStyle/>
        <a:p>
          <a:endParaRPr lang="en-GB" sz="1600" b="1"/>
        </a:p>
      </dgm:t>
    </dgm:pt>
    <dgm:pt modelId="{C5C581A2-9DF8-47B8-8EA5-F051E018AB4F}">
      <dgm:prSet phldrT="[Text]" custT="1"/>
      <dgm:spPr/>
      <dgm:t>
        <a:bodyPr/>
        <a:lstStyle/>
        <a:p>
          <a:r>
            <a:rPr lang="en-GB" sz="1600" b="1" dirty="0" smtClean="0"/>
            <a:t>Car-factory / dealer employee</a:t>
          </a:r>
          <a:endParaRPr lang="en-GB" sz="1600" b="1" dirty="0"/>
        </a:p>
      </dgm:t>
    </dgm:pt>
    <dgm:pt modelId="{72A691BF-2722-468A-87AD-1317FCFCCF42}" type="parTrans" cxnId="{055146FB-9D3C-4001-9909-79C1D9389E44}">
      <dgm:prSet/>
      <dgm:spPr/>
      <dgm:t>
        <a:bodyPr/>
        <a:lstStyle/>
        <a:p>
          <a:endParaRPr lang="bg-BG" sz="1800"/>
        </a:p>
      </dgm:t>
    </dgm:pt>
    <dgm:pt modelId="{E9DCEF63-27F4-4F1E-9F11-8D6C3B4B8458}" type="sibTrans" cxnId="{055146FB-9D3C-4001-9909-79C1D9389E44}">
      <dgm:prSet/>
      <dgm:spPr/>
      <dgm:t>
        <a:bodyPr/>
        <a:lstStyle/>
        <a:p>
          <a:endParaRPr lang="bg-BG" sz="1800"/>
        </a:p>
      </dgm:t>
    </dgm:pt>
    <dgm:pt modelId="{23729F68-EEBC-46B2-8574-A14570A74121}">
      <dgm:prSet phldrT="[Text]" custT="1"/>
      <dgm:spPr/>
      <dgm:t>
        <a:bodyPr/>
        <a:lstStyle/>
        <a:p>
          <a:r>
            <a:rPr lang="en-GB" sz="1600" b="1" dirty="0" smtClean="0"/>
            <a:t>Museum workers</a:t>
          </a:r>
          <a:endParaRPr lang="en-GB" sz="1600" b="1" dirty="0"/>
        </a:p>
      </dgm:t>
    </dgm:pt>
    <dgm:pt modelId="{259BDB55-2656-4FF3-BA28-2D955E25CB09}" type="parTrans" cxnId="{1D217DE6-6EC1-440B-832E-1F87C01489CA}">
      <dgm:prSet/>
      <dgm:spPr/>
      <dgm:t>
        <a:bodyPr/>
        <a:lstStyle/>
        <a:p>
          <a:endParaRPr lang="bg-BG" sz="1800"/>
        </a:p>
      </dgm:t>
    </dgm:pt>
    <dgm:pt modelId="{A682C1FA-52C7-408D-9556-E2020E9FE33E}" type="sibTrans" cxnId="{1D217DE6-6EC1-440B-832E-1F87C01489CA}">
      <dgm:prSet/>
      <dgm:spPr/>
      <dgm:t>
        <a:bodyPr/>
        <a:lstStyle/>
        <a:p>
          <a:endParaRPr lang="bg-BG" sz="1800"/>
        </a:p>
      </dgm:t>
    </dgm:pt>
    <dgm:pt modelId="{B62842EC-F4AE-48B5-851B-71BEE605499A}">
      <dgm:prSet phldrT="[Text]" custT="1"/>
      <dgm:spPr/>
      <dgm:t>
        <a:bodyPr/>
        <a:lstStyle/>
        <a:p>
          <a:r>
            <a:rPr lang="en-GB" sz="1600" b="1" dirty="0" smtClean="0"/>
            <a:t>Chemical plant workers</a:t>
          </a:r>
          <a:endParaRPr lang="en-GB" sz="1600" b="1" dirty="0"/>
        </a:p>
      </dgm:t>
    </dgm:pt>
    <dgm:pt modelId="{63F78C9E-C230-4F39-A1B1-9B91866B0710}" type="parTrans" cxnId="{DAFC0DB7-2029-4C9E-BB11-FF320E483E3D}">
      <dgm:prSet/>
      <dgm:spPr/>
      <dgm:t>
        <a:bodyPr/>
        <a:lstStyle/>
        <a:p>
          <a:endParaRPr lang="bg-BG" sz="1800"/>
        </a:p>
      </dgm:t>
    </dgm:pt>
    <dgm:pt modelId="{946497CC-2471-453C-A6D9-A1F36F49FAD3}" type="sibTrans" cxnId="{DAFC0DB7-2029-4C9E-BB11-FF320E483E3D}">
      <dgm:prSet/>
      <dgm:spPr/>
      <dgm:t>
        <a:bodyPr/>
        <a:lstStyle/>
        <a:p>
          <a:endParaRPr lang="bg-BG" sz="1800"/>
        </a:p>
      </dgm:t>
    </dgm:pt>
    <dgm:pt modelId="{8054A80F-72B7-4CA6-AAE3-88C0854C127E}">
      <dgm:prSet phldrT="[Text]" custT="1"/>
      <dgm:spPr/>
      <dgm:t>
        <a:bodyPr/>
        <a:lstStyle/>
        <a:p>
          <a:pPr marL="0" indent="0"/>
          <a:r>
            <a:rPr lang="en-GB" sz="1600" b="1" dirty="0" smtClean="0"/>
            <a:t>Security staff at ports</a:t>
          </a:r>
          <a:endParaRPr lang="en-GB" sz="1600" b="1" dirty="0"/>
        </a:p>
      </dgm:t>
    </dgm:pt>
    <dgm:pt modelId="{AE7E37AF-D0B9-435F-95E6-184906C531BC}" type="parTrans" cxnId="{5F6066A2-FF5B-420C-9C8C-D2D2401ACAE3}">
      <dgm:prSet/>
      <dgm:spPr/>
      <dgm:t>
        <a:bodyPr/>
        <a:lstStyle/>
        <a:p>
          <a:endParaRPr lang="bg-BG" sz="1800"/>
        </a:p>
      </dgm:t>
    </dgm:pt>
    <dgm:pt modelId="{4A9A3462-1D9E-4382-B780-DF6468BE4249}" type="sibTrans" cxnId="{5F6066A2-FF5B-420C-9C8C-D2D2401ACAE3}">
      <dgm:prSet/>
      <dgm:spPr/>
      <dgm:t>
        <a:bodyPr/>
        <a:lstStyle/>
        <a:p>
          <a:endParaRPr lang="bg-BG" sz="1800"/>
        </a:p>
      </dgm:t>
    </dgm:pt>
    <dgm:pt modelId="{438808DC-AA2E-4691-8AFC-70A8320DC760}">
      <dgm:prSet phldrT="[Text]" custT="1"/>
      <dgm:spPr/>
      <dgm:t>
        <a:bodyPr/>
        <a:lstStyle/>
        <a:p>
          <a:pPr marL="0" indent="0"/>
          <a:endParaRPr lang="en-GB" sz="1600" b="1" dirty="0"/>
        </a:p>
      </dgm:t>
    </dgm:pt>
    <dgm:pt modelId="{D02DA63B-B2C4-46D2-B95F-A5C8DA51327F}" type="parTrans" cxnId="{638F7D54-6A8F-4613-88CF-27B7F61AD820}">
      <dgm:prSet/>
      <dgm:spPr/>
      <dgm:t>
        <a:bodyPr/>
        <a:lstStyle/>
        <a:p>
          <a:endParaRPr lang="bg-BG" sz="1800"/>
        </a:p>
      </dgm:t>
    </dgm:pt>
    <dgm:pt modelId="{F71086EA-2873-46E3-8B5C-719599A8A6FB}" type="sibTrans" cxnId="{638F7D54-6A8F-4613-88CF-27B7F61AD820}">
      <dgm:prSet/>
      <dgm:spPr/>
      <dgm:t>
        <a:bodyPr/>
        <a:lstStyle/>
        <a:p>
          <a:endParaRPr lang="bg-BG" sz="1800"/>
        </a:p>
      </dgm:t>
    </dgm:pt>
    <dgm:pt modelId="{1380D7A5-7016-43E5-AA4A-231AC3028584}">
      <dgm:prSet phldrT="[Text]" custT="1"/>
      <dgm:spPr/>
      <dgm:t>
        <a:bodyPr/>
        <a:lstStyle/>
        <a:p>
          <a:endParaRPr lang="en-GB" sz="1600" b="1" dirty="0"/>
        </a:p>
      </dgm:t>
    </dgm:pt>
    <dgm:pt modelId="{34692D79-14AF-43E0-914A-B81DCC253FA1}" type="parTrans" cxnId="{66A342F2-749F-435D-8C4F-8A1F0DDC480F}">
      <dgm:prSet/>
      <dgm:spPr/>
      <dgm:t>
        <a:bodyPr/>
        <a:lstStyle/>
        <a:p>
          <a:endParaRPr lang="bg-BG" sz="1800"/>
        </a:p>
      </dgm:t>
    </dgm:pt>
    <dgm:pt modelId="{C2705EDD-B064-4699-AB6D-3EC3828CB3F3}" type="sibTrans" cxnId="{66A342F2-749F-435D-8C4F-8A1F0DDC480F}">
      <dgm:prSet/>
      <dgm:spPr/>
      <dgm:t>
        <a:bodyPr/>
        <a:lstStyle/>
        <a:p>
          <a:endParaRPr lang="bg-BG" sz="1800"/>
        </a:p>
      </dgm:t>
    </dgm:pt>
    <dgm:pt modelId="{8F969DFC-2B7E-4B10-8539-C8B765E8FCCC}">
      <dgm:prSet phldrT="[Text]" custT="1"/>
      <dgm:spPr/>
      <dgm:t>
        <a:bodyPr/>
        <a:lstStyle/>
        <a:p>
          <a:r>
            <a:rPr lang="en-GB" sz="1600" b="1" dirty="0" smtClean="0"/>
            <a:t>Bank employees</a:t>
          </a:r>
          <a:endParaRPr lang="en-GB" sz="1600" b="1" dirty="0"/>
        </a:p>
      </dgm:t>
    </dgm:pt>
    <dgm:pt modelId="{67EF9FD5-7CE3-4EFC-8766-3F38B9A5E259}" type="parTrans" cxnId="{E00EDA8C-3B32-42D2-9EAA-1B36C2DD60A4}">
      <dgm:prSet/>
      <dgm:spPr/>
      <dgm:t>
        <a:bodyPr/>
        <a:lstStyle/>
        <a:p>
          <a:endParaRPr lang="bg-BG" sz="1800"/>
        </a:p>
      </dgm:t>
    </dgm:pt>
    <dgm:pt modelId="{FFE7F801-4B08-4E75-8426-B4F97ADF7124}" type="sibTrans" cxnId="{E00EDA8C-3B32-42D2-9EAA-1B36C2DD60A4}">
      <dgm:prSet/>
      <dgm:spPr/>
      <dgm:t>
        <a:bodyPr/>
        <a:lstStyle/>
        <a:p>
          <a:endParaRPr lang="bg-BG" sz="1800"/>
        </a:p>
      </dgm:t>
    </dgm:pt>
    <dgm:pt modelId="{CC161C6E-C755-494A-B4B6-67470A72E3CD}">
      <dgm:prSet phldrT="[Text]" custT="1"/>
      <dgm:spPr/>
      <dgm:t>
        <a:bodyPr/>
        <a:lstStyle/>
        <a:p>
          <a:r>
            <a:rPr lang="en-GB" sz="1600" b="1" dirty="0" smtClean="0"/>
            <a:t>Exchange bureau employee</a:t>
          </a:r>
          <a:endParaRPr lang="en-GB" sz="1600" b="1" dirty="0"/>
        </a:p>
      </dgm:t>
    </dgm:pt>
    <dgm:pt modelId="{D1552A53-BAB3-4F8B-A441-C52E1744AFE3}" type="parTrans" cxnId="{B38D3D57-00EC-42E7-88F5-C4DF5E9DECF7}">
      <dgm:prSet/>
      <dgm:spPr/>
      <dgm:t>
        <a:bodyPr/>
        <a:lstStyle/>
        <a:p>
          <a:endParaRPr lang="bg-BG" sz="1800"/>
        </a:p>
      </dgm:t>
    </dgm:pt>
    <dgm:pt modelId="{74DAAE78-79CF-4940-A552-95081909D5CD}" type="sibTrans" cxnId="{B38D3D57-00EC-42E7-88F5-C4DF5E9DECF7}">
      <dgm:prSet/>
      <dgm:spPr/>
      <dgm:t>
        <a:bodyPr/>
        <a:lstStyle/>
        <a:p>
          <a:endParaRPr lang="bg-BG" sz="1800"/>
        </a:p>
      </dgm:t>
    </dgm:pt>
    <dgm:pt modelId="{F2935FD0-FB14-4AC5-8E8D-E7B863783DA2}">
      <dgm:prSet phldrT="[Text]" custT="1"/>
      <dgm:spPr/>
      <dgm:t>
        <a:bodyPr/>
        <a:lstStyle/>
        <a:p>
          <a:endParaRPr lang="en-GB" sz="1600" b="1" dirty="0"/>
        </a:p>
      </dgm:t>
    </dgm:pt>
    <dgm:pt modelId="{C612A78A-A6A7-43B9-A7DF-3AE14AC76530}" type="parTrans" cxnId="{BB882E73-5C09-460A-8FB5-ADE16BC763D0}">
      <dgm:prSet/>
      <dgm:spPr/>
      <dgm:t>
        <a:bodyPr/>
        <a:lstStyle/>
        <a:p>
          <a:endParaRPr lang="bg-BG" sz="1800"/>
        </a:p>
      </dgm:t>
    </dgm:pt>
    <dgm:pt modelId="{7DF6242C-8CEA-47CB-8A8D-CE180B5A3CE1}" type="sibTrans" cxnId="{BB882E73-5C09-460A-8FB5-ADE16BC763D0}">
      <dgm:prSet/>
      <dgm:spPr/>
      <dgm:t>
        <a:bodyPr/>
        <a:lstStyle/>
        <a:p>
          <a:endParaRPr lang="bg-BG" sz="1800"/>
        </a:p>
      </dgm:t>
    </dgm:pt>
    <dgm:pt modelId="{69FF9FFB-6FEE-462F-A197-F3F61AF914F3}">
      <dgm:prSet phldrT="[Text]" custT="1"/>
      <dgm:spPr/>
      <dgm:t>
        <a:bodyPr/>
        <a:lstStyle/>
        <a:p>
          <a:r>
            <a:rPr lang="en-GB" sz="1600" b="1" dirty="0" smtClean="0"/>
            <a:t>Dance club employees (security staff)</a:t>
          </a:r>
          <a:endParaRPr lang="en-GB" sz="1600" b="1" dirty="0"/>
        </a:p>
      </dgm:t>
    </dgm:pt>
    <dgm:pt modelId="{967F2D01-28DA-4714-97F2-0B282365CE56}" type="parTrans" cxnId="{71D92268-F16A-4AA2-9A67-D10D4B4958DC}">
      <dgm:prSet/>
      <dgm:spPr/>
      <dgm:t>
        <a:bodyPr/>
        <a:lstStyle/>
        <a:p>
          <a:endParaRPr lang="bg-BG"/>
        </a:p>
      </dgm:t>
    </dgm:pt>
    <dgm:pt modelId="{EA80BA85-5194-427A-ABFF-022CDF7AF326}" type="sibTrans" cxnId="{71D92268-F16A-4AA2-9A67-D10D4B4958DC}">
      <dgm:prSet/>
      <dgm:spPr/>
      <dgm:t>
        <a:bodyPr/>
        <a:lstStyle/>
        <a:p>
          <a:endParaRPr lang="bg-BG"/>
        </a:p>
      </dgm:t>
    </dgm:pt>
    <dgm:pt modelId="{5F1F7294-F2E5-43A6-AE38-C3A4FD38988C}">
      <dgm:prSet phldrT="[Text]" custT="1"/>
      <dgm:spPr/>
      <dgm:t>
        <a:bodyPr/>
        <a:lstStyle/>
        <a:p>
          <a:endParaRPr lang="en-GB" sz="1600" b="1" dirty="0"/>
        </a:p>
      </dgm:t>
    </dgm:pt>
    <dgm:pt modelId="{F0168E73-0A12-4581-8C4A-C7EEB14388AA}" type="parTrans" cxnId="{7A55E4B4-928D-46D7-A4DC-E382B1A79600}">
      <dgm:prSet/>
      <dgm:spPr/>
      <dgm:t>
        <a:bodyPr/>
        <a:lstStyle/>
        <a:p>
          <a:endParaRPr lang="bg-BG"/>
        </a:p>
      </dgm:t>
    </dgm:pt>
    <dgm:pt modelId="{C143285D-AE41-4A86-9549-2D9947FBF843}" type="sibTrans" cxnId="{7A55E4B4-928D-46D7-A4DC-E382B1A79600}">
      <dgm:prSet/>
      <dgm:spPr/>
      <dgm:t>
        <a:bodyPr/>
        <a:lstStyle/>
        <a:p>
          <a:endParaRPr lang="bg-BG"/>
        </a:p>
      </dgm:t>
    </dgm:pt>
    <dgm:pt modelId="{09110E49-192D-4371-9979-C7321C767584}">
      <dgm:prSet phldrT="[Text]" custT="1"/>
      <dgm:spPr/>
      <dgm:t>
        <a:bodyPr/>
        <a:lstStyle/>
        <a:p>
          <a:pPr marL="0" indent="0"/>
          <a:r>
            <a:rPr lang="en-GB" sz="1600" b="1" dirty="0" smtClean="0"/>
            <a:t>Service staff at airports</a:t>
          </a:r>
          <a:endParaRPr lang="en-GB" sz="1600" b="1" dirty="0"/>
        </a:p>
      </dgm:t>
    </dgm:pt>
    <dgm:pt modelId="{DE5A9FBE-2778-4214-8B0F-8B9A6EF0EB59}" type="parTrans" cxnId="{97709336-CE25-4C27-A530-6BA703B602F8}">
      <dgm:prSet/>
      <dgm:spPr/>
      <dgm:t>
        <a:bodyPr/>
        <a:lstStyle/>
        <a:p>
          <a:endParaRPr lang="bg-BG"/>
        </a:p>
      </dgm:t>
    </dgm:pt>
    <dgm:pt modelId="{163A6953-D704-4427-BA7F-EF9E99DB3EE3}" type="sibTrans" cxnId="{97709336-CE25-4C27-A530-6BA703B602F8}">
      <dgm:prSet/>
      <dgm:spPr/>
      <dgm:t>
        <a:bodyPr/>
        <a:lstStyle/>
        <a:p>
          <a:endParaRPr lang="bg-BG"/>
        </a:p>
      </dgm:t>
    </dgm:pt>
    <dgm:pt modelId="{E01B149A-C342-4288-9ECD-1C1E57864903}">
      <dgm:prSet phldrT="[Text]" custT="1"/>
      <dgm:spPr/>
      <dgm:t>
        <a:bodyPr/>
        <a:lstStyle/>
        <a:p>
          <a:r>
            <a:rPr lang="en-GB" sz="1600" b="1" dirty="0" smtClean="0"/>
            <a:t>Gambling facility employee</a:t>
          </a:r>
          <a:endParaRPr lang="en-GB" sz="1600" b="1" dirty="0"/>
        </a:p>
      </dgm:t>
    </dgm:pt>
    <dgm:pt modelId="{E3ADF672-4F77-45C8-8899-65B16D9CDB43}" type="parTrans" cxnId="{0D1CE240-E1AC-4DDA-A0A7-3D73B0B60AAA}">
      <dgm:prSet/>
      <dgm:spPr/>
      <dgm:t>
        <a:bodyPr/>
        <a:lstStyle/>
        <a:p>
          <a:endParaRPr lang="bg-BG"/>
        </a:p>
      </dgm:t>
    </dgm:pt>
    <dgm:pt modelId="{8C0206A2-BB2C-4F05-AE23-B0E61058C39C}" type="sibTrans" cxnId="{0D1CE240-E1AC-4DDA-A0A7-3D73B0B60AAA}">
      <dgm:prSet/>
      <dgm:spPr/>
      <dgm:t>
        <a:bodyPr/>
        <a:lstStyle/>
        <a:p>
          <a:endParaRPr lang="bg-BG"/>
        </a:p>
      </dgm:t>
    </dgm:pt>
    <dgm:pt modelId="{62A17501-47D2-4440-BA79-27AC2B3D5CE1}" type="pres">
      <dgm:prSet presAssocID="{EC86FC16-8DED-41AD-8FF5-A493C963079A}" presName="cycleMatrixDiagram" presStyleCnt="0">
        <dgm:presLayoutVars>
          <dgm:chMax val="1"/>
          <dgm:dir/>
          <dgm:animLvl val="lvl"/>
          <dgm:resizeHandles val="exact"/>
        </dgm:presLayoutVars>
      </dgm:prSet>
      <dgm:spPr/>
      <dgm:t>
        <a:bodyPr/>
        <a:lstStyle/>
        <a:p>
          <a:endParaRPr lang="en-GB"/>
        </a:p>
      </dgm:t>
    </dgm:pt>
    <dgm:pt modelId="{2455B190-A12A-4EF3-8AA2-6405975DDAF1}" type="pres">
      <dgm:prSet presAssocID="{EC86FC16-8DED-41AD-8FF5-A493C963079A}" presName="children" presStyleCnt="0"/>
      <dgm:spPr/>
    </dgm:pt>
    <dgm:pt modelId="{DB42E023-962E-4FE8-A3E1-51ED007A47E5}" type="pres">
      <dgm:prSet presAssocID="{EC86FC16-8DED-41AD-8FF5-A493C963079A}" presName="child1group" presStyleCnt="0"/>
      <dgm:spPr/>
    </dgm:pt>
    <dgm:pt modelId="{9DA6846F-CA55-4E81-85C1-54C7C5381C88}" type="pres">
      <dgm:prSet presAssocID="{EC86FC16-8DED-41AD-8FF5-A493C963079A}" presName="child1" presStyleLbl="bgAcc1" presStyleIdx="0" presStyleCnt="4" custScaleX="188216" custLinFactNeighborX="-31991" custLinFactNeighborY="1108"/>
      <dgm:spPr/>
      <dgm:t>
        <a:bodyPr/>
        <a:lstStyle/>
        <a:p>
          <a:endParaRPr lang="en-GB"/>
        </a:p>
      </dgm:t>
    </dgm:pt>
    <dgm:pt modelId="{DAC2F45B-285B-44A9-898A-B01403772C4B}" type="pres">
      <dgm:prSet presAssocID="{EC86FC16-8DED-41AD-8FF5-A493C963079A}" presName="child1Text" presStyleLbl="bgAcc1" presStyleIdx="0" presStyleCnt="4">
        <dgm:presLayoutVars>
          <dgm:bulletEnabled val="1"/>
        </dgm:presLayoutVars>
      </dgm:prSet>
      <dgm:spPr/>
      <dgm:t>
        <a:bodyPr/>
        <a:lstStyle/>
        <a:p>
          <a:endParaRPr lang="en-GB"/>
        </a:p>
      </dgm:t>
    </dgm:pt>
    <dgm:pt modelId="{99115635-DE5C-4DEA-9B52-C3ACA90F7B4F}" type="pres">
      <dgm:prSet presAssocID="{EC86FC16-8DED-41AD-8FF5-A493C963079A}" presName="child2group" presStyleCnt="0"/>
      <dgm:spPr/>
    </dgm:pt>
    <dgm:pt modelId="{24F20EB9-DF45-46DA-9EEA-C61812065F05}" type="pres">
      <dgm:prSet presAssocID="{EC86FC16-8DED-41AD-8FF5-A493C963079A}" presName="child2" presStyleLbl="bgAcc1" presStyleIdx="1" presStyleCnt="4" custScaleX="190906" custLinFactNeighborX="35105" custLinFactNeighborY="1198"/>
      <dgm:spPr/>
      <dgm:t>
        <a:bodyPr/>
        <a:lstStyle/>
        <a:p>
          <a:endParaRPr lang="en-GB"/>
        </a:p>
      </dgm:t>
    </dgm:pt>
    <dgm:pt modelId="{304CCBEF-67AB-47FB-AA4D-51BD79724AA2}" type="pres">
      <dgm:prSet presAssocID="{EC86FC16-8DED-41AD-8FF5-A493C963079A}" presName="child2Text" presStyleLbl="bgAcc1" presStyleIdx="1" presStyleCnt="4">
        <dgm:presLayoutVars>
          <dgm:bulletEnabled val="1"/>
        </dgm:presLayoutVars>
      </dgm:prSet>
      <dgm:spPr/>
      <dgm:t>
        <a:bodyPr/>
        <a:lstStyle/>
        <a:p>
          <a:endParaRPr lang="en-GB"/>
        </a:p>
      </dgm:t>
    </dgm:pt>
    <dgm:pt modelId="{55EDB381-6199-4614-93FF-30E96C59B073}" type="pres">
      <dgm:prSet presAssocID="{EC86FC16-8DED-41AD-8FF5-A493C963079A}" presName="child3group" presStyleCnt="0"/>
      <dgm:spPr/>
    </dgm:pt>
    <dgm:pt modelId="{83E7CCBB-CA2E-4438-BE63-B4864DB85CE2}" type="pres">
      <dgm:prSet presAssocID="{EC86FC16-8DED-41AD-8FF5-A493C963079A}" presName="child3" presStyleLbl="bgAcc1" presStyleIdx="2" presStyleCnt="4" custScaleX="190877" custLinFactNeighborX="33633" custLinFactNeighborY="-1687"/>
      <dgm:spPr/>
      <dgm:t>
        <a:bodyPr/>
        <a:lstStyle/>
        <a:p>
          <a:endParaRPr lang="en-GB"/>
        </a:p>
      </dgm:t>
    </dgm:pt>
    <dgm:pt modelId="{3CEC871D-A721-422E-B801-9124A5116B48}" type="pres">
      <dgm:prSet presAssocID="{EC86FC16-8DED-41AD-8FF5-A493C963079A}" presName="child3Text" presStyleLbl="bgAcc1" presStyleIdx="2" presStyleCnt="4">
        <dgm:presLayoutVars>
          <dgm:bulletEnabled val="1"/>
        </dgm:presLayoutVars>
      </dgm:prSet>
      <dgm:spPr/>
      <dgm:t>
        <a:bodyPr/>
        <a:lstStyle/>
        <a:p>
          <a:endParaRPr lang="en-GB"/>
        </a:p>
      </dgm:t>
    </dgm:pt>
    <dgm:pt modelId="{1016A2EF-5E87-42CF-BC3C-66B38BDE44BB}" type="pres">
      <dgm:prSet presAssocID="{EC86FC16-8DED-41AD-8FF5-A493C963079A}" presName="child4group" presStyleCnt="0"/>
      <dgm:spPr/>
    </dgm:pt>
    <dgm:pt modelId="{D430BF3F-4FF5-412D-AB78-A7A847A486E2}" type="pres">
      <dgm:prSet presAssocID="{EC86FC16-8DED-41AD-8FF5-A493C963079A}" presName="child4" presStyleLbl="bgAcc1" presStyleIdx="3" presStyleCnt="4" custScaleX="189531" custLinFactNeighborX="-34165" custLinFactNeighborY="-2096"/>
      <dgm:spPr/>
      <dgm:t>
        <a:bodyPr/>
        <a:lstStyle/>
        <a:p>
          <a:endParaRPr lang="en-GB"/>
        </a:p>
      </dgm:t>
    </dgm:pt>
    <dgm:pt modelId="{ACABA602-59C6-4E4C-98AA-AE81E01DFD4E}" type="pres">
      <dgm:prSet presAssocID="{EC86FC16-8DED-41AD-8FF5-A493C963079A}" presName="child4Text" presStyleLbl="bgAcc1" presStyleIdx="3" presStyleCnt="4">
        <dgm:presLayoutVars>
          <dgm:bulletEnabled val="1"/>
        </dgm:presLayoutVars>
      </dgm:prSet>
      <dgm:spPr/>
      <dgm:t>
        <a:bodyPr/>
        <a:lstStyle/>
        <a:p>
          <a:endParaRPr lang="en-GB"/>
        </a:p>
      </dgm:t>
    </dgm:pt>
    <dgm:pt modelId="{37E3EB5F-317A-4E20-9A2C-DB6ACE383775}" type="pres">
      <dgm:prSet presAssocID="{EC86FC16-8DED-41AD-8FF5-A493C963079A}" presName="childPlaceholder" presStyleCnt="0"/>
      <dgm:spPr/>
    </dgm:pt>
    <dgm:pt modelId="{FEC6130F-073F-4721-B86F-7B8526FB6153}" type="pres">
      <dgm:prSet presAssocID="{EC86FC16-8DED-41AD-8FF5-A493C963079A}" presName="circle" presStyleCnt="0"/>
      <dgm:spPr/>
    </dgm:pt>
    <dgm:pt modelId="{39CD7BD2-672D-4E66-B3AF-DDA0E53B8BF6}" type="pres">
      <dgm:prSet presAssocID="{EC86FC16-8DED-41AD-8FF5-A493C963079A}" presName="quadrant1" presStyleLbl="node1" presStyleIdx="0" presStyleCnt="4">
        <dgm:presLayoutVars>
          <dgm:chMax val="1"/>
          <dgm:bulletEnabled val="1"/>
        </dgm:presLayoutVars>
      </dgm:prSet>
      <dgm:spPr/>
      <dgm:t>
        <a:bodyPr/>
        <a:lstStyle/>
        <a:p>
          <a:endParaRPr lang="en-GB"/>
        </a:p>
      </dgm:t>
    </dgm:pt>
    <dgm:pt modelId="{A5644138-D475-4AA8-BADC-2B4DB4CD0BF6}" type="pres">
      <dgm:prSet presAssocID="{EC86FC16-8DED-41AD-8FF5-A493C963079A}" presName="quadrant2" presStyleLbl="node1" presStyleIdx="1" presStyleCnt="4">
        <dgm:presLayoutVars>
          <dgm:chMax val="1"/>
          <dgm:bulletEnabled val="1"/>
        </dgm:presLayoutVars>
      </dgm:prSet>
      <dgm:spPr/>
      <dgm:t>
        <a:bodyPr/>
        <a:lstStyle/>
        <a:p>
          <a:endParaRPr lang="en-GB"/>
        </a:p>
      </dgm:t>
    </dgm:pt>
    <dgm:pt modelId="{2A029F71-4D8D-49BF-B090-BDA3E9421CDF}" type="pres">
      <dgm:prSet presAssocID="{EC86FC16-8DED-41AD-8FF5-A493C963079A}" presName="quadrant3" presStyleLbl="node1" presStyleIdx="2" presStyleCnt="4">
        <dgm:presLayoutVars>
          <dgm:chMax val="1"/>
          <dgm:bulletEnabled val="1"/>
        </dgm:presLayoutVars>
      </dgm:prSet>
      <dgm:spPr/>
      <dgm:t>
        <a:bodyPr/>
        <a:lstStyle/>
        <a:p>
          <a:endParaRPr lang="en-GB"/>
        </a:p>
      </dgm:t>
    </dgm:pt>
    <dgm:pt modelId="{96B0C59F-0B9A-4BE8-8812-7C62826B8AC1}" type="pres">
      <dgm:prSet presAssocID="{EC86FC16-8DED-41AD-8FF5-A493C963079A}" presName="quadrant4" presStyleLbl="node1" presStyleIdx="3" presStyleCnt="4" custLinFactNeighborX="1393" custLinFactNeighborY="-14">
        <dgm:presLayoutVars>
          <dgm:chMax val="1"/>
          <dgm:bulletEnabled val="1"/>
        </dgm:presLayoutVars>
      </dgm:prSet>
      <dgm:spPr/>
      <dgm:t>
        <a:bodyPr/>
        <a:lstStyle/>
        <a:p>
          <a:endParaRPr lang="en-GB"/>
        </a:p>
      </dgm:t>
    </dgm:pt>
    <dgm:pt modelId="{C520D2FB-AEFB-4DAB-BDBB-EB1F2835174F}" type="pres">
      <dgm:prSet presAssocID="{EC86FC16-8DED-41AD-8FF5-A493C963079A}" presName="quadrantPlaceholder" presStyleCnt="0"/>
      <dgm:spPr/>
    </dgm:pt>
    <dgm:pt modelId="{AE720245-C324-48A8-A750-3F1ECBE1DA33}" type="pres">
      <dgm:prSet presAssocID="{EC86FC16-8DED-41AD-8FF5-A493C963079A}" presName="center1" presStyleLbl="fgShp" presStyleIdx="0" presStyleCnt="2"/>
      <dgm:spPr/>
    </dgm:pt>
    <dgm:pt modelId="{D59EAE31-4651-4FFD-9577-87B2933B44FB}" type="pres">
      <dgm:prSet presAssocID="{EC86FC16-8DED-41AD-8FF5-A493C963079A}" presName="center2" presStyleLbl="fgShp" presStyleIdx="1" presStyleCnt="2" custLinFactNeighborX="3562" custLinFactNeighborY="719"/>
      <dgm:spPr/>
    </dgm:pt>
  </dgm:ptLst>
  <dgm:cxnLst>
    <dgm:cxn modelId="{3051A89B-6523-45D5-92EE-E7700379527E}" type="presOf" srcId="{09110E49-192D-4371-9979-C7321C767584}" destId="{304CCBEF-67AB-47FB-AA4D-51BD79724AA2}" srcOrd="1" destOrd="2" presId="urn:microsoft.com/office/officeart/2005/8/layout/cycle4"/>
    <dgm:cxn modelId="{00C7D080-CCC7-42E3-B294-73B2BC67B474}" type="presOf" srcId="{69E7D1E4-4835-4F30-BAE8-B28A5E7B0D12}" destId="{3CEC871D-A721-422E-B801-9124A5116B48}" srcOrd="1" destOrd="0" presId="urn:microsoft.com/office/officeart/2005/8/layout/cycle4"/>
    <dgm:cxn modelId="{638F7D54-6A8F-4613-88CF-27B7F61AD820}" srcId="{2021D11D-39BB-4F8A-B0E9-EE9FF075A2EF}" destId="{438808DC-AA2E-4691-8AFC-70A8320DC760}" srcOrd="3" destOrd="0" parTransId="{D02DA63B-B2C4-46D2-B95F-A5C8DA51327F}" sibTransId="{F71086EA-2873-46E3-8B5C-719599A8A6FB}"/>
    <dgm:cxn modelId="{99AB49AE-3688-4385-84AA-E7AFF855D12C}" type="presOf" srcId="{C5C581A2-9DF8-47B8-8EA5-F051E018AB4F}" destId="{9DA6846F-CA55-4E81-85C1-54C7C5381C88}" srcOrd="0" destOrd="1" presId="urn:microsoft.com/office/officeart/2005/8/layout/cycle4"/>
    <dgm:cxn modelId="{6FC2600A-B30A-42C1-B666-B63F151B6397}" type="presOf" srcId="{5F1F7294-F2E5-43A6-AE38-C3A4FD38988C}" destId="{ACABA602-59C6-4E4C-98AA-AE81E01DFD4E}" srcOrd="1" destOrd="2" presId="urn:microsoft.com/office/officeart/2005/8/layout/cycle4"/>
    <dgm:cxn modelId="{DC018B05-F5DD-41A6-94B6-703F0E332D36}" srcId="{EC86FC16-8DED-41AD-8FF5-A493C963079A}" destId="{2021D11D-39BB-4F8A-B0E9-EE9FF075A2EF}" srcOrd="1" destOrd="0" parTransId="{74544F33-2EA1-4B0C-BB3A-43201B6B13AE}" sibTransId="{D6A48D6C-4DA4-41B8-A4A8-FAF742196676}"/>
    <dgm:cxn modelId="{97709336-CE25-4C27-A530-6BA703B602F8}" srcId="{2021D11D-39BB-4F8A-B0E9-EE9FF075A2EF}" destId="{09110E49-192D-4371-9979-C7321C767584}" srcOrd="2" destOrd="0" parTransId="{DE5A9FBE-2778-4214-8B0F-8B9A6EF0EB59}" sibTransId="{163A6953-D704-4427-BA7F-EF9E99DB3EE3}"/>
    <dgm:cxn modelId="{71D92268-F16A-4AA2-9A67-D10D4B4958DC}" srcId="{FEE3F3B2-7A53-49BA-929E-4084D51DE931}" destId="{69FF9FFB-6FEE-462F-A197-F3F61AF914F3}" srcOrd="1" destOrd="0" parTransId="{967F2D01-28DA-4714-97F2-0B282365CE56}" sibTransId="{EA80BA85-5194-427A-ABFF-022CDF7AF326}"/>
    <dgm:cxn modelId="{C1951920-B950-42F0-B6C7-F680CBD2D30C}" type="presOf" srcId="{09110E49-192D-4371-9979-C7321C767584}" destId="{24F20EB9-DF45-46DA-9EEA-C61812065F05}" srcOrd="0" destOrd="2" presId="urn:microsoft.com/office/officeart/2005/8/layout/cycle4"/>
    <dgm:cxn modelId="{F9880352-CEC8-4B57-859D-6FFF41908E2D}" srcId="{EC86FC16-8DED-41AD-8FF5-A493C963079A}" destId="{C9BE150A-DF7A-41AD-8F6A-8611A52FD3FD}" srcOrd="2" destOrd="0" parTransId="{D645DBAA-7662-4F04-A415-EDCA4D8B62FB}" sibTransId="{53083D16-C7E6-4DCE-B703-7491BCB2C1F3}"/>
    <dgm:cxn modelId="{134B14E8-46D6-4549-B970-150285D4CA6E}" type="presOf" srcId="{EC86FC16-8DED-41AD-8FF5-A493C963079A}" destId="{62A17501-47D2-4440-BA79-27AC2B3D5CE1}" srcOrd="0" destOrd="0" presId="urn:microsoft.com/office/officeart/2005/8/layout/cycle4"/>
    <dgm:cxn modelId="{F74A639A-78CB-4889-96BE-5A62417B9A2E}" type="presOf" srcId="{E01B149A-C342-4288-9ECD-1C1E57864903}" destId="{83E7CCBB-CA2E-4438-BE63-B4864DB85CE2}" srcOrd="0" destOrd="2" presId="urn:microsoft.com/office/officeart/2005/8/layout/cycle4"/>
    <dgm:cxn modelId="{3644F6DF-1AB4-49F5-AED8-C200B2B5547C}" type="presOf" srcId="{8054A80F-72B7-4CA6-AAE3-88C0854C127E}" destId="{304CCBEF-67AB-47FB-AA4D-51BD79724AA2}" srcOrd="1" destOrd="1" presId="urn:microsoft.com/office/officeart/2005/8/layout/cycle4"/>
    <dgm:cxn modelId="{7DFDA1C5-1332-43FE-BB0B-DA46DD40A95F}" srcId="{EC86FC16-8DED-41AD-8FF5-A493C963079A}" destId="{FEE3F3B2-7A53-49BA-929E-4084D51DE931}" srcOrd="3" destOrd="0" parTransId="{7939D551-695F-43CA-9895-FFA1D6669B2D}" sibTransId="{38465C09-E6F7-48DD-A69A-2B00A519C755}"/>
    <dgm:cxn modelId="{06D37F29-ABDB-40A3-8C87-7BA80F6C1AFD}" type="presOf" srcId="{CAF0E972-628E-4049-B36E-2F312721A5F2}" destId="{39CD7BD2-672D-4E66-B3AF-DDA0E53B8BF6}" srcOrd="0" destOrd="0" presId="urn:microsoft.com/office/officeart/2005/8/layout/cycle4"/>
    <dgm:cxn modelId="{7E6FCC66-3E60-4804-86CB-8FC5681A77EF}" type="presOf" srcId="{E01B149A-C342-4288-9ECD-1C1E57864903}" destId="{3CEC871D-A721-422E-B801-9124A5116B48}" srcOrd="1" destOrd="2" presId="urn:microsoft.com/office/officeart/2005/8/layout/cycle4"/>
    <dgm:cxn modelId="{055146FB-9D3C-4001-9909-79C1D9389E44}" srcId="{CAF0E972-628E-4049-B36E-2F312721A5F2}" destId="{C5C581A2-9DF8-47B8-8EA5-F051E018AB4F}" srcOrd="1" destOrd="0" parTransId="{72A691BF-2722-468A-87AD-1317FCFCCF42}" sibTransId="{E9DCEF63-27F4-4F1E-9F11-8D6C3B4B8458}"/>
    <dgm:cxn modelId="{DBFE7F47-6101-4D21-9330-7D98AC34837F}" type="presOf" srcId="{CC161C6E-C755-494A-B4B6-67470A72E3CD}" destId="{83E7CCBB-CA2E-4438-BE63-B4864DB85CE2}" srcOrd="0" destOrd="3" presId="urn:microsoft.com/office/officeart/2005/8/layout/cycle4"/>
    <dgm:cxn modelId="{DAFC0DB7-2029-4C9E-BB11-FF320E483E3D}" srcId="{CAF0E972-628E-4049-B36E-2F312721A5F2}" destId="{B62842EC-F4AE-48B5-851B-71BEE605499A}" srcOrd="3" destOrd="0" parTransId="{63F78C9E-C230-4F39-A1B1-9B91866B0710}" sibTransId="{946497CC-2471-453C-A6D9-A1F36F49FAD3}"/>
    <dgm:cxn modelId="{B38D3D57-00EC-42E7-88F5-C4DF5E9DECF7}" srcId="{C9BE150A-DF7A-41AD-8F6A-8611A52FD3FD}" destId="{CC161C6E-C755-494A-B4B6-67470A72E3CD}" srcOrd="3" destOrd="0" parTransId="{D1552A53-BAB3-4F8B-A441-C52E1744AFE3}" sibTransId="{74DAAE78-79CF-4940-A552-95081909D5CD}"/>
    <dgm:cxn modelId="{6B4B49A2-C19D-4B50-91F8-5EE5953A282A}" type="presOf" srcId="{52576D7F-2CA3-4598-8525-CBA7FFE46A9E}" destId="{DAC2F45B-285B-44A9-898A-B01403772C4B}" srcOrd="1" destOrd="0" presId="urn:microsoft.com/office/officeart/2005/8/layout/cycle4"/>
    <dgm:cxn modelId="{2A8D4597-8E49-4E6D-BC00-215E65A2B38F}" srcId="{C9BE150A-DF7A-41AD-8F6A-8611A52FD3FD}" destId="{69E7D1E4-4835-4F30-BAE8-B28A5E7B0D12}" srcOrd="0" destOrd="0" parTransId="{4C214734-1E43-4F52-BC10-D9C64DF2E401}" sibTransId="{AA94DCE8-A6C7-435F-98A8-7B80435CA20C}"/>
    <dgm:cxn modelId="{F74DEDB5-5BC5-46A3-A80B-E38DD133A1DB}" type="presOf" srcId="{B62842EC-F4AE-48B5-851B-71BEE605499A}" destId="{DAC2F45B-285B-44A9-898A-B01403772C4B}" srcOrd="1" destOrd="3" presId="urn:microsoft.com/office/officeart/2005/8/layout/cycle4"/>
    <dgm:cxn modelId="{88658A3D-DFFF-4BAA-BF71-B85A8C7DAFFC}" type="presOf" srcId="{69FF9FFB-6FEE-462F-A197-F3F61AF914F3}" destId="{ACABA602-59C6-4E4C-98AA-AE81E01DFD4E}" srcOrd="1" destOrd="1" presId="urn:microsoft.com/office/officeart/2005/8/layout/cycle4"/>
    <dgm:cxn modelId="{BE1D1702-CF9C-4B37-9234-AEA2CCFD6129}" type="presOf" srcId="{5F1F7294-F2E5-43A6-AE38-C3A4FD38988C}" destId="{D430BF3F-4FF5-412D-AB78-A7A847A486E2}" srcOrd="0" destOrd="2" presId="urn:microsoft.com/office/officeart/2005/8/layout/cycle4"/>
    <dgm:cxn modelId="{872255C7-E891-458E-8D7F-1C25B51DD559}" type="presOf" srcId="{438808DC-AA2E-4691-8AFC-70A8320DC760}" destId="{24F20EB9-DF45-46DA-9EEA-C61812065F05}" srcOrd="0" destOrd="3" presId="urn:microsoft.com/office/officeart/2005/8/layout/cycle4"/>
    <dgm:cxn modelId="{6D5488AD-68BD-4514-A8AF-731FA3F235B7}" type="presOf" srcId="{B62842EC-F4AE-48B5-851B-71BEE605499A}" destId="{9DA6846F-CA55-4E81-85C1-54C7C5381C88}" srcOrd="0" destOrd="3" presId="urn:microsoft.com/office/officeart/2005/8/layout/cycle4"/>
    <dgm:cxn modelId="{5F6066A2-FF5B-420C-9C8C-D2D2401ACAE3}" srcId="{2021D11D-39BB-4F8A-B0E9-EE9FF075A2EF}" destId="{8054A80F-72B7-4CA6-AAE3-88C0854C127E}" srcOrd="1" destOrd="0" parTransId="{AE7E37AF-D0B9-435F-95E6-184906C531BC}" sibTransId="{4A9A3462-1D9E-4382-B780-DF6468BE4249}"/>
    <dgm:cxn modelId="{50D4F638-7AD9-4A24-9CD1-D7263F03BCED}" type="presOf" srcId="{52576D7F-2CA3-4598-8525-CBA7FFE46A9E}" destId="{9DA6846F-CA55-4E81-85C1-54C7C5381C88}" srcOrd="0" destOrd="0" presId="urn:microsoft.com/office/officeart/2005/8/layout/cycle4"/>
    <dgm:cxn modelId="{E00EDA8C-3B32-42D2-9EAA-1B36C2DD60A4}" srcId="{C9BE150A-DF7A-41AD-8F6A-8611A52FD3FD}" destId="{8F969DFC-2B7E-4B10-8539-C8B765E8FCCC}" srcOrd="1" destOrd="0" parTransId="{67EF9FD5-7CE3-4EFC-8766-3F38B9A5E259}" sibTransId="{FFE7F801-4B08-4E75-8426-B4F97ADF7124}"/>
    <dgm:cxn modelId="{AE6AB396-9703-4F22-ADEC-242FFC3FC9CF}" type="presOf" srcId="{69FF9FFB-6FEE-462F-A197-F3F61AF914F3}" destId="{D430BF3F-4FF5-412D-AB78-A7A847A486E2}" srcOrd="0" destOrd="1" presId="urn:microsoft.com/office/officeart/2005/8/layout/cycle4"/>
    <dgm:cxn modelId="{2D54CCCB-B4BC-4411-9154-01A85BE62A90}" srcId="{2021D11D-39BB-4F8A-B0E9-EE9FF075A2EF}" destId="{2B234B5A-7862-4BC0-82F0-78871D6716DB}" srcOrd="0" destOrd="0" parTransId="{2D2C29D3-9F11-4F41-ACAB-E4781ED4CE85}" sibTransId="{0D25FE9C-842A-4A5C-893E-5AE8E199806E}"/>
    <dgm:cxn modelId="{AA0B4717-D2CD-4E39-AF96-7E63B546F393}" type="presOf" srcId="{8054A80F-72B7-4CA6-AAE3-88C0854C127E}" destId="{24F20EB9-DF45-46DA-9EEA-C61812065F05}" srcOrd="0" destOrd="1" presId="urn:microsoft.com/office/officeart/2005/8/layout/cycle4"/>
    <dgm:cxn modelId="{CD72525D-7889-47AC-BA35-72FA210974C5}" type="presOf" srcId="{C5C581A2-9DF8-47B8-8EA5-F051E018AB4F}" destId="{DAC2F45B-285B-44A9-898A-B01403772C4B}" srcOrd="1" destOrd="1" presId="urn:microsoft.com/office/officeart/2005/8/layout/cycle4"/>
    <dgm:cxn modelId="{3370BB3E-39A2-405E-A726-C0433B4AB9D0}" type="presOf" srcId="{8F969DFC-2B7E-4B10-8539-C8B765E8FCCC}" destId="{83E7CCBB-CA2E-4438-BE63-B4864DB85CE2}" srcOrd="0" destOrd="1" presId="urn:microsoft.com/office/officeart/2005/8/layout/cycle4"/>
    <dgm:cxn modelId="{C2846CDA-6E21-45A6-A32E-3F1D95020578}" type="presOf" srcId="{2B234B5A-7862-4BC0-82F0-78871D6716DB}" destId="{304CCBEF-67AB-47FB-AA4D-51BD79724AA2}" srcOrd="1" destOrd="0" presId="urn:microsoft.com/office/officeart/2005/8/layout/cycle4"/>
    <dgm:cxn modelId="{03AAEEEE-DAB8-4337-8FDB-DE244CA00021}" type="presOf" srcId="{FEE3F3B2-7A53-49BA-929E-4084D51DE931}" destId="{96B0C59F-0B9A-4BE8-8812-7C62826B8AC1}" srcOrd="0" destOrd="0" presId="urn:microsoft.com/office/officeart/2005/8/layout/cycle4"/>
    <dgm:cxn modelId="{D4692F04-718B-41A9-A0FD-7A7301705E7B}" type="presOf" srcId="{F2935FD0-FB14-4AC5-8E8D-E7B863783DA2}" destId="{D430BF3F-4FF5-412D-AB78-A7A847A486E2}" srcOrd="0" destOrd="3" presId="urn:microsoft.com/office/officeart/2005/8/layout/cycle4"/>
    <dgm:cxn modelId="{7EC732CA-ED2A-475E-9C4D-40C9E560650D}" type="presOf" srcId="{8F969DFC-2B7E-4B10-8539-C8B765E8FCCC}" destId="{3CEC871D-A721-422E-B801-9124A5116B48}" srcOrd="1" destOrd="1" presId="urn:microsoft.com/office/officeart/2005/8/layout/cycle4"/>
    <dgm:cxn modelId="{2135BA2B-35A1-44C8-B121-41690A87117D}" type="presOf" srcId="{69E7D1E4-4835-4F30-BAE8-B28A5E7B0D12}" destId="{83E7CCBB-CA2E-4438-BE63-B4864DB85CE2}" srcOrd="0" destOrd="0" presId="urn:microsoft.com/office/officeart/2005/8/layout/cycle4"/>
    <dgm:cxn modelId="{1D217DE6-6EC1-440B-832E-1F87C01489CA}" srcId="{CAF0E972-628E-4049-B36E-2F312721A5F2}" destId="{23729F68-EEBC-46B2-8574-A14570A74121}" srcOrd="2" destOrd="0" parTransId="{259BDB55-2656-4FF3-BA28-2D955E25CB09}" sibTransId="{A682C1FA-52C7-408D-9556-E2020E9FE33E}"/>
    <dgm:cxn modelId="{5077F068-0E7D-4092-AC0A-82E0ED5DA6F9}" srcId="{EC86FC16-8DED-41AD-8FF5-A493C963079A}" destId="{CAF0E972-628E-4049-B36E-2F312721A5F2}" srcOrd="0" destOrd="0" parTransId="{C8D7BF30-C2A4-43AD-BBC8-DA0E40B0122D}" sibTransId="{69A28DBD-BCE3-4596-8775-EB9C9E52A4E0}"/>
    <dgm:cxn modelId="{47547475-0AC8-4D6D-9CC8-B8FBDB598329}" type="presOf" srcId="{F2935FD0-FB14-4AC5-8E8D-E7B863783DA2}" destId="{ACABA602-59C6-4E4C-98AA-AE81E01DFD4E}" srcOrd="1" destOrd="3" presId="urn:microsoft.com/office/officeart/2005/8/layout/cycle4"/>
    <dgm:cxn modelId="{9CA25353-48F9-4E2E-A35A-EC97C41DCFBA}" type="presOf" srcId="{2021D11D-39BB-4F8A-B0E9-EE9FF075A2EF}" destId="{A5644138-D475-4AA8-BADC-2B4DB4CD0BF6}" srcOrd="0" destOrd="0" presId="urn:microsoft.com/office/officeart/2005/8/layout/cycle4"/>
    <dgm:cxn modelId="{5401CCE6-C587-49D0-84BE-B50AF670895B}" type="presOf" srcId="{23729F68-EEBC-46B2-8574-A14570A74121}" destId="{DAC2F45B-285B-44A9-898A-B01403772C4B}" srcOrd="1" destOrd="2" presId="urn:microsoft.com/office/officeart/2005/8/layout/cycle4"/>
    <dgm:cxn modelId="{B5A108F5-60BB-433A-8E74-72DB63C3D2CB}" type="presOf" srcId="{CC161C6E-C755-494A-B4B6-67470A72E3CD}" destId="{3CEC871D-A721-422E-B801-9124A5116B48}" srcOrd="1" destOrd="3" presId="urn:microsoft.com/office/officeart/2005/8/layout/cycle4"/>
    <dgm:cxn modelId="{B16ED245-CF61-4816-A8B2-2AE4D09EF083}" srcId="{CAF0E972-628E-4049-B36E-2F312721A5F2}" destId="{52576D7F-2CA3-4598-8525-CBA7FFE46A9E}" srcOrd="0" destOrd="0" parTransId="{4B0DBFCA-9E41-4193-86F2-F548C180EE6F}" sibTransId="{50BF120E-D41B-4819-BDA5-0D1F953BA5EF}"/>
    <dgm:cxn modelId="{35E1CBF3-A2C9-4818-A623-E4374EC935B5}" type="presOf" srcId="{C9BE150A-DF7A-41AD-8F6A-8611A52FD3FD}" destId="{2A029F71-4D8D-49BF-B090-BDA3E9421CDF}" srcOrd="0" destOrd="0" presId="urn:microsoft.com/office/officeart/2005/8/layout/cycle4"/>
    <dgm:cxn modelId="{EAE707E4-4BF7-47E2-BF29-231B5D16EC9F}" type="presOf" srcId="{1380D7A5-7016-43E5-AA4A-231AC3028584}" destId="{ACABA602-59C6-4E4C-98AA-AE81E01DFD4E}" srcOrd="1" destOrd="4" presId="urn:microsoft.com/office/officeart/2005/8/layout/cycle4"/>
    <dgm:cxn modelId="{D1DDC0D2-77CE-4B7D-A17C-6744CA554395}" type="presOf" srcId="{1380D7A5-7016-43E5-AA4A-231AC3028584}" destId="{D430BF3F-4FF5-412D-AB78-A7A847A486E2}" srcOrd="0" destOrd="4" presId="urn:microsoft.com/office/officeart/2005/8/layout/cycle4"/>
    <dgm:cxn modelId="{C3EA004B-3530-4E30-8BE5-5A735F18FDED}" type="presOf" srcId="{0FF8DE33-5572-4F68-A1F4-D6D2C9F9FD2C}" destId="{ACABA602-59C6-4E4C-98AA-AE81E01DFD4E}" srcOrd="1" destOrd="0" presId="urn:microsoft.com/office/officeart/2005/8/layout/cycle4"/>
    <dgm:cxn modelId="{41C1D68F-39F4-4147-8486-B9FF03BA357E}" type="presOf" srcId="{438808DC-AA2E-4691-8AFC-70A8320DC760}" destId="{304CCBEF-67AB-47FB-AA4D-51BD79724AA2}" srcOrd="1" destOrd="3" presId="urn:microsoft.com/office/officeart/2005/8/layout/cycle4"/>
    <dgm:cxn modelId="{EA81BE9D-71C3-43CF-AD67-84C32B2F8F23}" type="presOf" srcId="{0FF8DE33-5572-4F68-A1F4-D6D2C9F9FD2C}" destId="{D430BF3F-4FF5-412D-AB78-A7A847A486E2}" srcOrd="0" destOrd="0" presId="urn:microsoft.com/office/officeart/2005/8/layout/cycle4"/>
    <dgm:cxn modelId="{66A342F2-749F-435D-8C4F-8A1F0DDC480F}" srcId="{FEE3F3B2-7A53-49BA-929E-4084D51DE931}" destId="{1380D7A5-7016-43E5-AA4A-231AC3028584}" srcOrd="4" destOrd="0" parTransId="{34692D79-14AF-43E0-914A-B81DCC253FA1}" sibTransId="{C2705EDD-B064-4699-AB6D-3EC3828CB3F3}"/>
    <dgm:cxn modelId="{27450EF0-BB61-465D-9DE8-5D2B9FE84CA8}" type="presOf" srcId="{2B234B5A-7862-4BC0-82F0-78871D6716DB}" destId="{24F20EB9-DF45-46DA-9EEA-C61812065F05}" srcOrd="0" destOrd="0" presId="urn:microsoft.com/office/officeart/2005/8/layout/cycle4"/>
    <dgm:cxn modelId="{0D1CE240-E1AC-4DDA-A0A7-3D73B0B60AAA}" srcId="{C9BE150A-DF7A-41AD-8F6A-8611A52FD3FD}" destId="{E01B149A-C342-4288-9ECD-1C1E57864903}" srcOrd="2" destOrd="0" parTransId="{E3ADF672-4F77-45C8-8899-65B16D9CDB43}" sibTransId="{8C0206A2-BB2C-4F05-AE23-B0E61058C39C}"/>
    <dgm:cxn modelId="{BB882E73-5C09-460A-8FB5-ADE16BC763D0}" srcId="{FEE3F3B2-7A53-49BA-929E-4084D51DE931}" destId="{F2935FD0-FB14-4AC5-8E8D-E7B863783DA2}" srcOrd="3" destOrd="0" parTransId="{C612A78A-A6A7-43B9-A7DF-3AE14AC76530}" sibTransId="{7DF6242C-8CEA-47CB-8A8D-CE180B5A3CE1}"/>
    <dgm:cxn modelId="{55DF0C51-B98D-469E-A6E1-433635192C09}" srcId="{FEE3F3B2-7A53-49BA-929E-4084D51DE931}" destId="{0FF8DE33-5572-4F68-A1F4-D6D2C9F9FD2C}" srcOrd="0" destOrd="0" parTransId="{75561335-6279-469A-9A10-7F69B5D7879A}" sibTransId="{0E95B9C0-5D52-42CE-B8DC-DA0071B3D18E}"/>
    <dgm:cxn modelId="{7A55E4B4-928D-46D7-A4DC-E382B1A79600}" srcId="{FEE3F3B2-7A53-49BA-929E-4084D51DE931}" destId="{5F1F7294-F2E5-43A6-AE38-C3A4FD38988C}" srcOrd="2" destOrd="0" parTransId="{F0168E73-0A12-4581-8C4A-C7EEB14388AA}" sibTransId="{C143285D-AE41-4A86-9549-2D9947FBF843}"/>
    <dgm:cxn modelId="{C0495A88-A1D3-4135-A23E-029BC5C68ADA}" type="presOf" srcId="{23729F68-EEBC-46B2-8574-A14570A74121}" destId="{9DA6846F-CA55-4E81-85C1-54C7C5381C88}" srcOrd="0" destOrd="2" presId="urn:microsoft.com/office/officeart/2005/8/layout/cycle4"/>
    <dgm:cxn modelId="{16AE415A-3E2B-4FF8-9DCD-A3C3CD63A7B3}" type="presParOf" srcId="{62A17501-47D2-4440-BA79-27AC2B3D5CE1}" destId="{2455B190-A12A-4EF3-8AA2-6405975DDAF1}" srcOrd="0" destOrd="0" presId="urn:microsoft.com/office/officeart/2005/8/layout/cycle4"/>
    <dgm:cxn modelId="{6ABCC9B7-369B-4AC4-A986-5F65F2963C89}" type="presParOf" srcId="{2455B190-A12A-4EF3-8AA2-6405975DDAF1}" destId="{DB42E023-962E-4FE8-A3E1-51ED007A47E5}" srcOrd="0" destOrd="0" presId="urn:microsoft.com/office/officeart/2005/8/layout/cycle4"/>
    <dgm:cxn modelId="{CE9834EA-6D97-41DF-A6D2-54C981D10B17}" type="presParOf" srcId="{DB42E023-962E-4FE8-A3E1-51ED007A47E5}" destId="{9DA6846F-CA55-4E81-85C1-54C7C5381C88}" srcOrd="0" destOrd="0" presId="urn:microsoft.com/office/officeart/2005/8/layout/cycle4"/>
    <dgm:cxn modelId="{870C6C05-1F6F-424E-A534-E28B28C9F734}" type="presParOf" srcId="{DB42E023-962E-4FE8-A3E1-51ED007A47E5}" destId="{DAC2F45B-285B-44A9-898A-B01403772C4B}" srcOrd="1" destOrd="0" presId="urn:microsoft.com/office/officeart/2005/8/layout/cycle4"/>
    <dgm:cxn modelId="{714B1F85-0A0A-4378-BE93-D01945D8E216}" type="presParOf" srcId="{2455B190-A12A-4EF3-8AA2-6405975DDAF1}" destId="{99115635-DE5C-4DEA-9B52-C3ACA90F7B4F}" srcOrd="1" destOrd="0" presId="urn:microsoft.com/office/officeart/2005/8/layout/cycle4"/>
    <dgm:cxn modelId="{F475506C-4F4B-41AA-8B55-30C50E67A40E}" type="presParOf" srcId="{99115635-DE5C-4DEA-9B52-C3ACA90F7B4F}" destId="{24F20EB9-DF45-46DA-9EEA-C61812065F05}" srcOrd="0" destOrd="0" presId="urn:microsoft.com/office/officeart/2005/8/layout/cycle4"/>
    <dgm:cxn modelId="{A77C1729-1E22-4BEC-984E-49BA27E0029A}" type="presParOf" srcId="{99115635-DE5C-4DEA-9B52-C3ACA90F7B4F}" destId="{304CCBEF-67AB-47FB-AA4D-51BD79724AA2}" srcOrd="1" destOrd="0" presId="urn:microsoft.com/office/officeart/2005/8/layout/cycle4"/>
    <dgm:cxn modelId="{D8B1461A-9A75-490D-80D2-AA667C9AC3DE}" type="presParOf" srcId="{2455B190-A12A-4EF3-8AA2-6405975DDAF1}" destId="{55EDB381-6199-4614-93FF-30E96C59B073}" srcOrd="2" destOrd="0" presId="urn:microsoft.com/office/officeart/2005/8/layout/cycle4"/>
    <dgm:cxn modelId="{ED50537A-6FD8-4AF4-A846-92DA1F56C623}" type="presParOf" srcId="{55EDB381-6199-4614-93FF-30E96C59B073}" destId="{83E7CCBB-CA2E-4438-BE63-B4864DB85CE2}" srcOrd="0" destOrd="0" presId="urn:microsoft.com/office/officeart/2005/8/layout/cycle4"/>
    <dgm:cxn modelId="{A1944401-2916-49FD-B5E4-2E73D1622737}" type="presParOf" srcId="{55EDB381-6199-4614-93FF-30E96C59B073}" destId="{3CEC871D-A721-422E-B801-9124A5116B48}" srcOrd="1" destOrd="0" presId="urn:microsoft.com/office/officeart/2005/8/layout/cycle4"/>
    <dgm:cxn modelId="{8D69BA85-C19F-422C-B2AA-9DA865E78DF7}" type="presParOf" srcId="{2455B190-A12A-4EF3-8AA2-6405975DDAF1}" destId="{1016A2EF-5E87-42CF-BC3C-66B38BDE44BB}" srcOrd="3" destOrd="0" presId="urn:microsoft.com/office/officeart/2005/8/layout/cycle4"/>
    <dgm:cxn modelId="{F6CE93E8-2342-4DE7-B686-149F44CA954E}" type="presParOf" srcId="{1016A2EF-5E87-42CF-BC3C-66B38BDE44BB}" destId="{D430BF3F-4FF5-412D-AB78-A7A847A486E2}" srcOrd="0" destOrd="0" presId="urn:microsoft.com/office/officeart/2005/8/layout/cycle4"/>
    <dgm:cxn modelId="{4482963D-09EC-4E9E-A5E0-7474EA8C81D4}" type="presParOf" srcId="{1016A2EF-5E87-42CF-BC3C-66B38BDE44BB}" destId="{ACABA602-59C6-4E4C-98AA-AE81E01DFD4E}" srcOrd="1" destOrd="0" presId="urn:microsoft.com/office/officeart/2005/8/layout/cycle4"/>
    <dgm:cxn modelId="{A99CF3AA-4C29-4500-88C6-04596029E082}" type="presParOf" srcId="{2455B190-A12A-4EF3-8AA2-6405975DDAF1}" destId="{37E3EB5F-317A-4E20-9A2C-DB6ACE383775}" srcOrd="4" destOrd="0" presId="urn:microsoft.com/office/officeart/2005/8/layout/cycle4"/>
    <dgm:cxn modelId="{0753C308-1EFD-4DA9-B062-985B2A0E5EC2}" type="presParOf" srcId="{62A17501-47D2-4440-BA79-27AC2B3D5CE1}" destId="{FEC6130F-073F-4721-B86F-7B8526FB6153}" srcOrd="1" destOrd="0" presId="urn:microsoft.com/office/officeart/2005/8/layout/cycle4"/>
    <dgm:cxn modelId="{7C5DCF7D-C341-47DC-9A41-9CD6024948AE}" type="presParOf" srcId="{FEC6130F-073F-4721-B86F-7B8526FB6153}" destId="{39CD7BD2-672D-4E66-B3AF-DDA0E53B8BF6}" srcOrd="0" destOrd="0" presId="urn:microsoft.com/office/officeart/2005/8/layout/cycle4"/>
    <dgm:cxn modelId="{206650A5-09C9-4092-BE29-C76F6E131DAD}" type="presParOf" srcId="{FEC6130F-073F-4721-B86F-7B8526FB6153}" destId="{A5644138-D475-4AA8-BADC-2B4DB4CD0BF6}" srcOrd="1" destOrd="0" presId="urn:microsoft.com/office/officeart/2005/8/layout/cycle4"/>
    <dgm:cxn modelId="{AD1C1B9C-3590-4D74-9FC9-E2DFDABC0DB4}" type="presParOf" srcId="{FEC6130F-073F-4721-B86F-7B8526FB6153}" destId="{2A029F71-4D8D-49BF-B090-BDA3E9421CDF}" srcOrd="2" destOrd="0" presId="urn:microsoft.com/office/officeart/2005/8/layout/cycle4"/>
    <dgm:cxn modelId="{96762B87-C704-4C3D-B705-0118C8814096}" type="presParOf" srcId="{FEC6130F-073F-4721-B86F-7B8526FB6153}" destId="{96B0C59F-0B9A-4BE8-8812-7C62826B8AC1}" srcOrd="3" destOrd="0" presId="urn:microsoft.com/office/officeart/2005/8/layout/cycle4"/>
    <dgm:cxn modelId="{F485496F-A1DE-4DD9-A61D-C8D40941E3B4}" type="presParOf" srcId="{FEC6130F-073F-4721-B86F-7B8526FB6153}" destId="{C520D2FB-AEFB-4DAB-BDBB-EB1F2835174F}" srcOrd="4" destOrd="0" presId="urn:microsoft.com/office/officeart/2005/8/layout/cycle4"/>
    <dgm:cxn modelId="{F2B17922-C20A-478E-97B2-3BE4B696225D}" type="presParOf" srcId="{62A17501-47D2-4440-BA79-27AC2B3D5CE1}" destId="{AE720245-C324-48A8-A750-3F1ECBE1DA33}" srcOrd="2" destOrd="0" presId="urn:microsoft.com/office/officeart/2005/8/layout/cycle4"/>
    <dgm:cxn modelId="{4483465A-37F3-4B2D-9D89-50176C5A2146}" type="presParOf" srcId="{62A17501-47D2-4440-BA79-27AC2B3D5CE1}" destId="{D59EAE31-4651-4FFD-9577-87B2933B44FB}" srcOrd="3" destOrd="0" presId="urn:microsoft.com/office/officeart/2005/8/layout/cycle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F45987B-B6AA-4252-9718-5711E13A6A1D}"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76B3A9BC-7E50-4664-B043-545923BF0C33}">
      <dgm:prSet phldrT="[Text]" custT="1"/>
      <dgm:spPr/>
      <dgm:t>
        <a:bodyPr/>
        <a:lstStyle/>
        <a:p>
          <a:r>
            <a:rPr lang="en-GB" sz="2400" b="1" dirty="0" smtClean="0"/>
            <a:t>Use of corruption by OC</a:t>
          </a:r>
          <a:endParaRPr lang="en-GB" sz="1600" b="1" dirty="0"/>
        </a:p>
      </dgm:t>
    </dgm:pt>
    <dgm:pt modelId="{A7CC5889-131B-42B3-AF36-6A19C21787E6}" type="parTrans" cxnId="{FD03D53C-CC3F-47DD-B58C-9BF629726A47}">
      <dgm:prSet/>
      <dgm:spPr/>
      <dgm:t>
        <a:bodyPr/>
        <a:lstStyle/>
        <a:p>
          <a:endParaRPr lang="en-GB" sz="1600"/>
        </a:p>
      </dgm:t>
    </dgm:pt>
    <dgm:pt modelId="{3C3C29EF-B83A-4DEB-8D94-537EC19A5886}" type="sibTrans" cxnId="{FD03D53C-CC3F-47DD-B58C-9BF629726A47}">
      <dgm:prSet/>
      <dgm:spPr/>
      <dgm:t>
        <a:bodyPr/>
        <a:lstStyle/>
        <a:p>
          <a:endParaRPr lang="en-GB" sz="1600"/>
        </a:p>
      </dgm:t>
    </dgm:pt>
    <dgm:pt modelId="{709E586F-6827-4031-9392-3A18A877A50E}">
      <dgm:prSet phldrT="[Text]" custT="1"/>
      <dgm:spPr/>
      <dgm:t>
        <a:bodyPr/>
        <a:lstStyle/>
        <a:p>
          <a:r>
            <a:rPr lang="en-GB" sz="1600" dirty="0" smtClean="0"/>
            <a:t>Culture / informal social relations</a:t>
          </a:r>
          <a:endParaRPr lang="en-GB" sz="1600" dirty="0"/>
        </a:p>
      </dgm:t>
    </dgm:pt>
    <dgm:pt modelId="{B758DC82-07BA-48F1-8EA7-33531DF8D64D}" type="parTrans" cxnId="{F926F98D-D3B3-4CD0-8115-2430C740DB5F}">
      <dgm:prSet/>
      <dgm:spPr/>
      <dgm:t>
        <a:bodyPr/>
        <a:lstStyle/>
        <a:p>
          <a:endParaRPr lang="en-GB" sz="1600"/>
        </a:p>
      </dgm:t>
    </dgm:pt>
    <dgm:pt modelId="{CE7767EE-6590-480A-A804-81F6FCED3884}" type="sibTrans" cxnId="{F926F98D-D3B3-4CD0-8115-2430C740DB5F}">
      <dgm:prSet/>
      <dgm:spPr/>
      <dgm:t>
        <a:bodyPr/>
        <a:lstStyle/>
        <a:p>
          <a:endParaRPr lang="en-GB" sz="1600"/>
        </a:p>
      </dgm:t>
    </dgm:pt>
    <dgm:pt modelId="{5B69CC48-B178-4A00-BD63-B033EA30072B}">
      <dgm:prSet custT="1"/>
      <dgm:spPr/>
      <dgm:t>
        <a:bodyPr/>
        <a:lstStyle/>
        <a:p>
          <a:r>
            <a:rPr lang="en-GB" sz="1600" dirty="0" smtClean="0"/>
            <a:t>Type of  illegal market</a:t>
          </a:r>
          <a:endParaRPr lang="en-GB" sz="1600" dirty="0"/>
        </a:p>
      </dgm:t>
    </dgm:pt>
    <dgm:pt modelId="{29A23B6B-4DAC-4B49-948F-A8BEC5712CCC}" type="parTrans" cxnId="{BD00D13D-8801-459B-ACFD-016F89EEC4EE}">
      <dgm:prSet/>
      <dgm:spPr/>
      <dgm:t>
        <a:bodyPr/>
        <a:lstStyle/>
        <a:p>
          <a:endParaRPr lang="en-GB" sz="1600"/>
        </a:p>
      </dgm:t>
    </dgm:pt>
    <dgm:pt modelId="{38A8C995-8063-4F8E-9157-8486B3D74309}" type="sibTrans" cxnId="{BD00D13D-8801-459B-ACFD-016F89EEC4EE}">
      <dgm:prSet/>
      <dgm:spPr/>
      <dgm:t>
        <a:bodyPr/>
        <a:lstStyle/>
        <a:p>
          <a:endParaRPr lang="en-GB" sz="1600"/>
        </a:p>
      </dgm:t>
    </dgm:pt>
    <dgm:pt modelId="{22684572-4C1F-410A-9CB5-BA72E10A02D0}">
      <dgm:prSet custT="1"/>
      <dgm:spPr/>
      <dgm:t>
        <a:bodyPr/>
        <a:lstStyle/>
        <a:p>
          <a:r>
            <a:rPr lang="en-GB" sz="1600" dirty="0" smtClean="0"/>
            <a:t>Regional specifics (pressures)</a:t>
          </a:r>
          <a:endParaRPr lang="en-GB" sz="1600" dirty="0"/>
        </a:p>
      </dgm:t>
    </dgm:pt>
    <dgm:pt modelId="{04672489-C288-4807-BC9A-E86ADE3F74E3}" type="parTrans" cxnId="{8F658A84-88FB-4F85-AEDF-E3C1E1E19FD1}">
      <dgm:prSet/>
      <dgm:spPr/>
      <dgm:t>
        <a:bodyPr/>
        <a:lstStyle/>
        <a:p>
          <a:endParaRPr lang="en-GB" sz="1600"/>
        </a:p>
      </dgm:t>
    </dgm:pt>
    <dgm:pt modelId="{CD48DF35-0FAE-4421-A71A-570F091BFBD0}" type="sibTrans" cxnId="{8F658A84-88FB-4F85-AEDF-E3C1E1E19FD1}">
      <dgm:prSet/>
      <dgm:spPr/>
      <dgm:t>
        <a:bodyPr/>
        <a:lstStyle/>
        <a:p>
          <a:endParaRPr lang="en-GB" sz="1600"/>
        </a:p>
      </dgm:t>
    </dgm:pt>
    <dgm:pt modelId="{518E3A3D-01BD-474E-82E9-6C8D164805B0}">
      <dgm:prSet custT="1"/>
      <dgm:spPr/>
      <dgm:t>
        <a:bodyPr/>
        <a:lstStyle/>
        <a:p>
          <a:r>
            <a:rPr lang="en-GB" sz="1600" dirty="0" smtClean="0"/>
            <a:t>Effectiveness of law-enforcement</a:t>
          </a:r>
          <a:endParaRPr lang="en-GB" sz="1600" dirty="0"/>
        </a:p>
      </dgm:t>
    </dgm:pt>
    <dgm:pt modelId="{662704BC-A060-4F56-AF50-DB8802C16BF3}" type="parTrans" cxnId="{C9FB1023-E44E-4950-8B63-6045C9F5DD56}">
      <dgm:prSet/>
      <dgm:spPr/>
      <dgm:t>
        <a:bodyPr/>
        <a:lstStyle/>
        <a:p>
          <a:endParaRPr lang="en-GB" sz="1600"/>
        </a:p>
      </dgm:t>
    </dgm:pt>
    <dgm:pt modelId="{120ED8C8-7E09-44AC-9873-DDB28D11A133}" type="sibTrans" cxnId="{C9FB1023-E44E-4950-8B63-6045C9F5DD56}">
      <dgm:prSet/>
      <dgm:spPr/>
      <dgm:t>
        <a:bodyPr/>
        <a:lstStyle/>
        <a:p>
          <a:endParaRPr lang="en-GB" sz="1600"/>
        </a:p>
      </dgm:t>
    </dgm:pt>
    <dgm:pt modelId="{0059026C-EBC2-4DCC-8C39-B65CB8963CF2}">
      <dgm:prSet custT="1"/>
      <dgm:spPr/>
      <dgm:t>
        <a:bodyPr/>
        <a:lstStyle/>
        <a:p>
          <a:r>
            <a:rPr lang="en-GB" sz="1600" dirty="0" smtClean="0"/>
            <a:t>Economic factors (salaries)</a:t>
          </a:r>
          <a:endParaRPr lang="en-GB" sz="1600" dirty="0"/>
        </a:p>
      </dgm:t>
    </dgm:pt>
    <dgm:pt modelId="{1931B853-DA5B-47FA-89CD-25C7971FFBDC}" type="parTrans" cxnId="{B504CFF0-8248-4811-835B-C4F49D3B0E81}">
      <dgm:prSet/>
      <dgm:spPr/>
      <dgm:t>
        <a:bodyPr/>
        <a:lstStyle/>
        <a:p>
          <a:endParaRPr lang="en-GB" sz="1600"/>
        </a:p>
      </dgm:t>
    </dgm:pt>
    <dgm:pt modelId="{F5CC4A4D-52CC-481C-924B-462385551029}" type="sibTrans" cxnId="{B504CFF0-8248-4811-835B-C4F49D3B0E81}">
      <dgm:prSet/>
      <dgm:spPr/>
      <dgm:t>
        <a:bodyPr/>
        <a:lstStyle/>
        <a:p>
          <a:endParaRPr lang="en-GB" sz="1600"/>
        </a:p>
      </dgm:t>
    </dgm:pt>
    <dgm:pt modelId="{2EBA3A66-C0C5-4CB0-8737-CA53119FBFBF}">
      <dgm:prSet custT="1"/>
      <dgm:spPr/>
      <dgm:t>
        <a:bodyPr/>
        <a:lstStyle/>
        <a:p>
          <a:r>
            <a:rPr lang="en-GB" sz="1600" dirty="0" smtClean="0"/>
            <a:t>Government policies (taxes, illegality)</a:t>
          </a:r>
          <a:endParaRPr lang="en-GB" sz="1600" dirty="0"/>
        </a:p>
      </dgm:t>
    </dgm:pt>
    <dgm:pt modelId="{4F4277C2-DF72-4DF8-A8BA-04842D0FDBCE}" type="parTrans" cxnId="{13CAF824-C1F7-48C0-ACC1-85EB02A77F65}">
      <dgm:prSet/>
      <dgm:spPr/>
      <dgm:t>
        <a:bodyPr/>
        <a:lstStyle/>
        <a:p>
          <a:endParaRPr lang="en-GB" sz="1600"/>
        </a:p>
      </dgm:t>
    </dgm:pt>
    <dgm:pt modelId="{FD27B8B4-1D9A-4985-8791-B2743C7C699C}" type="sibTrans" cxnId="{13CAF824-C1F7-48C0-ACC1-85EB02A77F65}">
      <dgm:prSet/>
      <dgm:spPr/>
      <dgm:t>
        <a:bodyPr/>
        <a:lstStyle/>
        <a:p>
          <a:endParaRPr lang="en-GB" sz="1600"/>
        </a:p>
      </dgm:t>
    </dgm:pt>
    <dgm:pt modelId="{01586938-B9E8-43ED-9DD8-E6F8350A7C75}">
      <dgm:prSet custT="1"/>
      <dgm:spPr/>
      <dgm:t>
        <a:bodyPr/>
        <a:lstStyle/>
        <a:p>
          <a:r>
            <a:rPr lang="en-GB" sz="1600" dirty="0" smtClean="0"/>
            <a:t>Grey economy</a:t>
          </a:r>
          <a:endParaRPr lang="en-GB" sz="1600" dirty="0"/>
        </a:p>
      </dgm:t>
    </dgm:pt>
    <dgm:pt modelId="{538AFEB0-FFF2-4528-9070-A2CFDA28CFF3}" type="parTrans" cxnId="{D59549E0-9FCA-4E02-9188-ED8F77952B3E}">
      <dgm:prSet/>
      <dgm:spPr/>
      <dgm:t>
        <a:bodyPr/>
        <a:lstStyle/>
        <a:p>
          <a:endParaRPr lang="en-GB" sz="1600"/>
        </a:p>
      </dgm:t>
    </dgm:pt>
    <dgm:pt modelId="{9FBC9E6E-B176-4475-AB9E-0C1470A49118}" type="sibTrans" cxnId="{D59549E0-9FCA-4E02-9188-ED8F77952B3E}">
      <dgm:prSet/>
      <dgm:spPr/>
      <dgm:t>
        <a:bodyPr/>
        <a:lstStyle/>
        <a:p>
          <a:endParaRPr lang="en-GB" sz="1600"/>
        </a:p>
      </dgm:t>
    </dgm:pt>
    <dgm:pt modelId="{F9CAFFA0-F546-4521-8A64-7551109F37A1}">
      <dgm:prSet/>
      <dgm:spPr/>
      <dgm:t>
        <a:bodyPr/>
        <a:lstStyle/>
        <a:p>
          <a:r>
            <a:rPr lang="en-US" dirty="0" smtClean="0"/>
            <a:t>Anti-corruption measures</a:t>
          </a:r>
          <a:endParaRPr lang="bg-BG" dirty="0"/>
        </a:p>
      </dgm:t>
    </dgm:pt>
    <dgm:pt modelId="{51BD0A0E-0E24-4C21-9D43-477FE9E222D7}" type="parTrans" cxnId="{A831C037-98AB-4939-A391-BC9C8F4349AA}">
      <dgm:prSet/>
      <dgm:spPr/>
      <dgm:t>
        <a:bodyPr/>
        <a:lstStyle/>
        <a:p>
          <a:endParaRPr lang="bg-BG"/>
        </a:p>
      </dgm:t>
    </dgm:pt>
    <dgm:pt modelId="{C48644C7-B440-4C3B-88DA-FB7DCB85CBA1}" type="sibTrans" cxnId="{A831C037-98AB-4939-A391-BC9C8F4349AA}">
      <dgm:prSet/>
      <dgm:spPr/>
      <dgm:t>
        <a:bodyPr/>
        <a:lstStyle/>
        <a:p>
          <a:endParaRPr lang="bg-BG"/>
        </a:p>
      </dgm:t>
    </dgm:pt>
    <dgm:pt modelId="{03FA6D85-400D-49C1-B9CA-866CA3E3D233}">
      <dgm:prSet/>
      <dgm:spPr/>
      <dgm:t>
        <a:bodyPr/>
        <a:lstStyle/>
        <a:p>
          <a:r>
            <a:rPr lang="en-US" dirty="0" smtClean="0"/>
            <a:t>Volume of trade / infrastructure</a:t>
          </a:r>
          <a:endParaRPr lang="bg-BG" dirty="0"/>
        </a:p>
      </dgm:t>
    </dgm:pt>
    <dgm:pt modelId="{29D5E733-8A03-42B8-B3BF-BED89CBF43AF}" type="parTrans" cxnId="{90A6BCE4-DAAA-4375-9942-802FB5CEA8D0}">
      <dgm:prSet/>
      <dgm:spPr/>
    </dgm:pt>
    <dgm:pt modelId="{C0796386-E99C-4DCB-BBD2-FE2AE5A6391C}" type="sibTrans" cxnId="{90A6BCE4-DAAA-4375-9942-802FB5CEA8D0}">
      <dgm:prSet/>
      <dgm:spPr/>
    </dgm:pt>
    <dgm:pt modelId="{3D62C832-F6D2-40F1-9982-E49279871892}" type="pres">
      <dgm:prSet presAssocID="{4F45987B-B6AA-4252-9718-5711E13A6A1D}" presName="cycle" presStyleCnt="0">
        <dgm:presLayoutVars>
          <dgm:chMax val="1"/>
          <dgm:dir/>
          <dgm:animLvl val="ctr"/>
          <dgm:resizeHandles val="exact"/>
        </dgm:presLayoutVars>
      </dgm:prSet>
      <dgm:spPr/>
      <dgm:t>
        <a:bodyPr/>
        <a:lstStyle/>
        <a:p>
          <a:endParaRPr lang="en-GB"/>
        </a:p>
      </dgm:t>
    </dgm:pt>
    <dgm:pt modelId="{7DB4B0DB-46FB-4880-8F4B-50261F7FA26E}" type="pres">
      <dgm:prSet presAssocID="{76B3A9BC-7E50-4664-B043-545923BF0C33}" presName="centerShape" presStyleLbl="node0" presStyleIdx="0" presStyleCnt="1" custScaleX="136030" custScaleY="138618" custLinFactNeighborX="90" custLinFactNeighborY="-7490"/>
      <dgm:spPr/>
      <dgm:t>
        <a:bodyPr/>
        <a:lstStyle/>
        <a:p>
          <a:endParaRPr lang="en-GB"/>
        </a:p>
      </dgm:t>
    </dgm:pt>
    <dgm:pt modelId="{C5A8C702-C664-4B28-89D1-8599D9696652}" type="pres">
      <dgm:prSet presAssocID="{4F4277C2-DF72-4DF8-A8BA-04842D0FDBCE}" presName="parTrans" presStyleLbl="bgSibTrans2D1" presStyleIdx="0" presStyleCnt="9"/>
      <dgm:spPr/>
      <dgm:t>
        <a:bodyPr/>
        <a:lstStyle/>
        <a:p>
          <a:endParaRPr lang="en-GB"/>
        </a:p>
      </dgm:t>
    </dgm:pt>
    <dgm:pt modelId="{7E9EA733-D411-46B8-A5D0-BCB5DBAE0A31}" type="pres">
      <dgm:prSet presAssocID="{2EBA3A66-C0C5-4CB0-8737-CA53119FBFBF}" presName="node" presStyleLbl="node1" presStyleIdx="0" presStyleCnt="9" custScaleX="143604" custScaleY="111603">
        <dgm:presLayoutVars>
          <dgm:bulletEnabled val="1"/>
        </dgm:presLayoutVars>
      </dgm:prSet>
      <dgm:spPr/>
      <dgm:t>
        <a:bodyPr/>
        <a:lstStyle/>
        <a:p>
          <a:endParaRPr lang="en-GB"/>
        </a:p>
      </dgm:t>
    </dgm:pt>
    <dgm:pt modelId="{9F995CF7-FA90-4BAD-9811-7D48C065210B}" type="pres">
      <dgm:prSet presAssocID="{B758DC82-07BA-48F1-8EA7-33531DF8D64D}" presName="parTrans" presStyleLbl="bgSibTrans2D1" presStyleIdx="1" presStyleCnt="9"/>
      <dgm:spPr/>
      <dgm:t>
        <a:bodyPr/>
        <a:lstStyle/>
        <a:p>
          <a:endParaRPr lang="en-GB"/>
        </a:p>
      </dgm:t>
    </dgm:pt>
    <dgm:pt modelId="{91ABA32E-BF08-4229-99AA-5E6006A632DF}" type="pres">
      <dgm:prSet presAssocID="{709E586F-6827-4031-9392-3A18A877A50E}" presName="node" presStyleLbl="node1" presStyleIdx="1" presStyleCnt="9" custScaleX="155339" custRadScaleRad="111074" custRadScaleInc="-24982">
        <dgm:presLayoutVars>
          <dgm:bulletEnabled val="1"/>
        </dgm:presLayoutVars>
      </dgm:prSet>
      <dgm:spPr/>
      <dgm:t>
        <a:bodyPr/>
        <a:lstStyle/>
        <a:p>
          <a:endParaRPr lang="en-GB"/>
        </a:p>
      </dgm:t>
    </dgm:pt>
    <dgm:pt modelId="{EC241D05-59A3-4EE8-84A0-5B17CA3FDC5D}" type="pres">
      <dgm:prSet presAssocID="{04672489-C288-4807-BC9A-E86ADE3F74E3}" presName="parTrans" presStyleLbl="bgSibTrans2D1" presStyleIdx="2" presStyleCnt="9"/>
      <dgm:spPr/>
      <dgm:t>
        <a:bodyPr/>
        <a:lstStyle/>
        <a:p>
          <a:endParaRPr lang="en-GB"/>
        </a:p>
      </dgm:t>
    </dgm:pt>
    <dgm:pt modelId="{DD4D9DC8-F028-49E4-9956-32095F70BB4C}" type="pres">
      <dgm:prSet presAssocID="{22684572-4C1F-410A-9CB5-BA72E10A02D0}" presName="node" presStyleLbl="node1" presStyleIdx="2" presStyleCnt="9" custScaleX="143510" custRadScaleRad="113217" custRadScaleInc="-55576">
        <dgm:presLayoutVars>
          <dgm:bulletEnabled val="1"/>
        </dgm:presLayoutVars>
      </dgm:prSet>
      <dgm:spPr/>
      <dgm:t>
        <a:bodyPr/>
        <a:lstStyle/>
        <a:p>
          <a:endParaRPr lang="en-GB"/>
        </a:p>
      </dgm:t>
    </dgm:pt>
    <dgm:pt modelId="{D7358060-A733-4A9E-A286-038EBE5DAA50}" type="pres">
      <dgm:prSet presAssocID="{29D5E733-8A03-42B8-B3BF-BED89CBF43AF}" presName="parTrans" presStyleLbl="bgSibTrans2D1" presStyleIdx="3" presStyleCnt="9"/>
      <dgm:spPr/>
    </dgm:pt>
    <dgm:pt modelId="{AADC560F-48C2-4F77-8CFB-E311C73DECEA}" type="pres">
      <dgm:prSet presAssocID="{03FA6D85-400D-49C1-B9CA-866CA3E3D233}" presName="node" presStyleLbl="node1" presStyleIdx="3" presStyleCnt="9" custScaleX="186648" custRadScaleRad="114924" custRadScaleInc="-67268">
        <dgm:presLayoutVars>
          <dgm:bulletEnabled val="1"/>
        </dgm:presLayoutVars>
      </dgm:prSet>
      <dgm:spPr/>
      <dgm:t>
        <a:bodyPr/>
        <a:lstStyle/>
        <a:p>
          <a:endParaRPr lang="bg-BG"/>
        </a:p>
      </dgm:t>
    </dgm:pt>
    <dgm:pt modelId="{95080719-8662-4A20-845C-CE3D5E454F54}" type="pres">
      <dgm:prSet presAssocID="{29A23B6B-4DAC-4B49-948F-A8BEC5712CCC}" presName="parTrans" presStyleLbl="bgSibTrans2D1" presStyleIdx="4" presStyleCnt="9"/>
      <dgm:spPr/>
      <dgm:t>
        <a:bodyPr/>
        <a:lstStyle/>
        <a:p>
          <a:endParaRPr lang="en-GB"/>
        </a:p>
      </dgm:t>
    </dgm:pt>
    <dgm:pt modelId="{1D24ED7A-CC7E-400F-B79C-C74E46908966}" type="pres">
      <dgm:prSet presAssocID="{5B69CC48-B178-4A00-BD63-B033EA30072B}" presName="node" presStyleLbl="node1" presStyleIdx="4" presStyleCnt="9" custScaleX="156341" custRadScaleRad="99232" custRadScaleInc="-23002">
        <dgm:presLayoutVars>
          <dgm:bulletEnabled val="1"/>
        </dgm:presLayoutVars>
      </dgm:prSet>
      <dgm:spPr/>
      <dgm:t>
        <a:bodyPr/>
        <a:lstStyle/>
        <a:p>
          <a:endParaRPr lang="en-GB"/>
        </a:p>
      </dgm:t>
    </dgm:pt>
    <dgm:pt modelId="{C9FD90B8-EF7C-4B13-9C40-95AEB45F240F}" type="pres">
      <dgm:prSet presAssocID="{51BD0A0E-0E24-4C21-9D43-477FE9E222D7}" presName="parTrans" presStyleLbl="bgSibTrans2D1" presStyleIdx="5" presStyleCnt="9"/>
      <dgm:spPr/>
      <dgm:t>
        <a:bodyPr/>
        <a:lstStyle/>
        <a:p>
          <a:endParaRPr lang="en-GB"/>
        </a:p>
      </dgm:t>
    </dgm:pt>
    <dgm:pt modelId="{E62E4556-C09F-4037-9A18-C7AF33E3EAC8}" type="pres">
      <dgm:prSet presAssocID="{F9CAFFA0-F546-4521-8A64-7551109F37A1}" presName="node" presStyleLbl="node1" presStyleIdx="5" presStyleCnt="9" custScaleX="152723" custRadScaleRad="100495" custRadScaleInc="22830">
        <dgm:presLayoutVars>
          <dgm:bulletEnabled val="1"/>
        </dgm:presLayoutVars>
      </dgm:prSet>
      <dgm:spPr/>
      <dgm:t>
        <a:bodyPr/>
        <a:lstStyle/>
        <a:p>
          <a:endParaRPr lang="en-GB"/>
        </a:p>
      </dgm:t>
    </dgm:pt>
    <dgm:pt modelId="{B124DFBE-38E5-4580-A570-CB953D7B86A6}" type="pres">
      <dgm:prSet presAssocID="{662704BC-A060-4F56-AF50-DB8802C16BF3}" presName="parTrans" presStyleLbl="bgSibTrans2D1" presStyleIdx="6" presStyleCnt="9"/>
      <dgm:spPr/>
      <dgm:t>
        <a:bodyPr/>
        <a:lstStyle/>
        <a:p>
          <a:endParaRPr lang="en-GB"/>
        </a:p>
      </dgm:t>
    </dgm:pt>
    <dgm:pt modelId="{4F7A0EF0-50AC-4A02-AC75-1D345EE5F6D6}" type="pres">
      <dgm:prSet presAssocID="{518E3A3D-01BD-474E-82E9-6C8D164805B0}" presName="node" presStyleLbl="node1" presStyleIdx="6" presStyleCnt="9" custScaleX="156160" custScaleY="92301" custRadScaleRad="116392" custRadScaleInc="54563">
        <dgm:presLayoutVars>
          <dgm:bulletEnabled val="1"/>
        </dgm:presLayoutVars>
      </dgm:prSet>
      <dgm:spPr/>
      <dgm:t>
        <a:bodyPr/>
        <a:lstStyle/>
        <a:p>
          <a:endParaRPr lang="en-GB"/>
        </a:p>
      </dgm:t>
    </dgm:pt>
    <dgm:pt modelId="{C1D1CC4A-E4CE-48D0-9B55-C7D46B575481}" type="pres">
      <dgm:prSet presAssocID="{1931B853-DA5B-47FA-89CD-25C7971FFBDC}" presName="parTrans" presStyleLbl="bgSibTrans2D1" presStyleIdx="7" presStyleCnt="9"/>
      <dgm:spPr/>
      <dgm:t>
        <a:bodyPr/>
        <a:lstStyle/>
        <a:p>
          <a:endParaRPr lang="en-GB"/>
        </a:p>
      </dgm:t>
    </dgm:pt>
    <dgm:pt modelId="{84F00B91-2B4E-479C-9D12-A71430899B09}" type="pres">
      <dgm:prSet presAssocID="{0059026C-EBC2-4DCC-8C39-B65CB8963CF2}" presName="node" presStyleLbl="node1" presStyleIdx="7" presStyleCnt="9" custScaleX="155550" custRadScaleRad="105121" custRadScaleInc="24847">
        <dgm:presLayoutVars>
          <dgm:bulletEnabled val="1"/>
        </dgm:presLayoutVars>
      </dgm:prSet>
      <dgm:spPr/>
      <dgm:t>
        <a:bodyPr/>
        <a:lstStyle/>
        <a:p>
          <a:endParaRPr lang="en-GB"/>
        </a:p>
      </dgm:t>
    </dgm:pt>
    <dgm:pt modelId="{2ECA955F-ECB1-4AA0-AF4C-E073AAC7AC5C}" type="pres">
      <dgm:prSet presAssocID="{538AFEB0-FFF2-4528-9070-A2CFDA28CFF3}" presName="parTrans" presStyleLbl="bgSibTrans2D1" presStyleIdx="8" presStyleCnt="9"/>
      <dgm:spPr/>
      <dgm:t>
        <a:bodyPr/>
        <a:lstStyle/>
        <a:p>
          <a:endParaRPr lang="en-GB"/>
        </a:p>
      </dgm:t>
    </dgm:pt>
    <dgm:pt modelId="{9A3E719C-2322-439F-BC42-9397CCA710EA}" type="pres">
      <dgm:prSet presAssocID="{01586938-B9E8-43ED-9DD8-E6F8350A7C75}" presName="node" presStyleLbl="node1" presStyleIdx="8" presStyleCnt="9" custScaleX="135113">
        <dgm:presLayoutVars>
          <dgm:bulletEnabled val="1"/>
        </dgm:presLayoutVars>
      </dgm:prSet>
      <dgm:spPr/>
      <dgm:t>
        <a:bodyPr/>
        <a:lstStyle/>
        <a:p>
          <a:endParaRPr lang="en-GB"/>
        </a:p>
      </dgm:t>
    </dgm:pt>
  </dgm:ptLst>
  <dgm:cxnLst>
    <dgm:cxn modelId="{BD00D13D-8801-459B-ACFD-016F89EEC4EE}" srcId="{76B3A9BC-7E50-4664-B043-545923BF0C33}" destId="{5B69CC48-B178-4A00-BD63-B033EA30072B}" srcOrd="4" destOrd="0" parTransId="{29A23B6B-4DAC-4B49-948F-A8BEC5712CCC}" sibTransId="{38A8C995-8063-4F8E-9157-8486B3D74309}"/>
    <dgm:cxn modelId="{D59549E0-9FCA-4E02-9188-ED8F77952B3E}" srcId="{76B3A9BC-7E50-4664-B043-545923BF0C33}" destId="{01586938-B9E8-43ED-9DD8-E6F8350A7C75}" srcOrd="8" destOrd="0" parTransId="{538AFEB0-FFF2-4528-9070-A2CFDA28CFF3}" sibTransId="{9FBC9E6E-B176-4475-AB9E-0C1470A49118}"/>
    <dgm:cxn modelId="{F926F98D-D3B3-4CD0-8115-2430C740DB5F}" srcId="{76B3A9BC-7E50-4664-B043-545923BF0C33}" destId="{709E586F-6827-4031-9392-3A18A877A50E}" srcOrd="1" destOrd="0" parTransId="{B758DC82-07BA-48F1-8EA7-33531DF8D64D}" sibTransId="{CE7767EE-6590-480A-A804-81F6FCED3884}"/>
    <dgm:cxn modelId="{464CAFB3-9084-472A-A8C0-717C2CCAC2FC}" type="presOf" srcId="{22684572-4C1F-410A-9CB5-BA72E10A02D0}" destId="{DD4D9DC8-F028-49E4-9956-32095F70BB4C}" srcOrd="0" destOrd="0" presId="urn:microsoft.com/office/officeart/2005/8/layout/radial4"/>
    <dgm:cxn modelId="{1DED21EB-086E-4303-ACC8-17DFE2188C3D}" type="presOf" srcId="{4F45987B-B6AA-4252-9718-5711E13A6A1D}" destId="{3D62C832-F6D2-40F1-9982-E49279871892}" srcOrd="0" destOrd="0" presId="urn:microsoft.com/office/officeart/2005/8/layout/radial4"/>
    <dgm:cxn modelId="{20C5CF8E-E80E-4512-A99F-D9299617AAE2}" type="presOf" srcId="{03FA6D85-400D-49C1-B9CA-866CA3E3D233}" destId="{AADC560F-48C2-4F77-8CFB-E311C73DECEA}" srcOrd="0" destOrd="0" presId="urn:microsoft.com/office/officeart/2005/8/layout/radial4"/>
    <dgm:cxn modelId="{387133D8-8777-494D-B858-45C0B0EB6A28}" type="presOf" srcId="{04672489-C288-4807-BC9A-E86ADE3F74E3}" destId="{EC241D05-59A3-4EE8-84A0-5B17CA3FDC5D}" srcOrd="0" destOrd="0" presId="urn:microsoft.com/office/officeart/2005/8/layout/radial4"/>
    <dgm:cxn modelId="{24EEAE16-3122-48DA-A356-DAEF6468C26A}" type="presOf" srcId="{538AFEB0-FFF2-4528-9070-A2CFDA28CFF3}" destId="{2ECA955F-ECB1-4AA0-AF4C-E073AAC7AC5C}" srcOrd="0" destOrd="0" presId="urn:microsoft.com/office/officeart/2005/8/layout/radial4"/>
    <dgm:cxn modelId="{AE6C015D-DBC4-4D17-901C-655BE1F01EF2}" type="presOf" srcId="{76B3A9BC-7E50-4664-B043-545923BF0C33}" destId="{7DB4B0DB-46FB-4880-8F4B-50261F7FA26E}" srcOrd="0" destOrd="0" presId="urn:microsoft.com/office/officeart/2005/8/layout/radial4"/>
    <dgm:cxn modelId="{9BC666CC-97D1-43D3-8049-C7036C0C482B}" type="presOf" srcId="{1931B853-DA5B-47FA-89CD-25C7971FFBDC}" destId="{C1D1CC4A-E4CE-48D0-9B55-C7D46B575481}" srcOrd="0" destOrd="0" presId="urn:microsoft.com/office/officeart/2005/8/layout/radial4"/>
    <dgm:cxn modelId="{13CAF824-C1F7-48C0-ACC1-85EB02A77F65}" srcId="{76B3A9BC-7E50-4664-B043-545923BF0C33}" destId="{2EBA3A66-C0C5-4CB0-8737-CA53119FBFBF}" srcOrd="0" destOrd="0" parTransId="{4F4277C2-DF72-4DF8-A8BA-04842D0FDBCE}" sibTransId="{FD27B8B4-1D9A-4985-8791-B2743C7C699C}"/>
    <dgm:cxn modelId="{90A6BCE4-DAAA-4375-9942-802FB5CEA8D0}" srcId="{76B3A9BC-7E50-4664-B043-545923BF0C33}" destId="{03FA6D85-400D-49C1-B9CA-866CA3E3D233}" srcOrd="3" destOrd="0" parTransId="{29D5E733-8A03-42B8-B3BF-BED89CBF43AF}" sibTransId="{C0796386-E99C-4DCB-BBD2-FE2AE5A6391C}"/>
    <dgm:cxn modelId="{050C8A8B-5594-47F7-8CD4-D79045299B72}" type="presOf" srcId="{B758DC82-07BA-48F1-8EA7-33531DF8D64D}" destId="{9F995CF7-FA90-4BAD-9811-7D48C065210B}" srcOrd="0" destOrd="0" presId="urn:microsoft.com/office/officeart/2005/8/layout/radial4"/>
    <dgm:cxn modelId="{7D974D5A-F481-4451-9522-8214BBF5DA6D}" type="presOf" srcId="{F9CAFFA0-F546-4521-8A64-7551109F37A1}" destId="{E62E4556-C09F-4037-9A18-C7AF33E3EAC8}" srcOrd="0" destOrd="0" presId="urn:microsoft.com/office/officeart/2005/8/layout/radial4"/>
    <dgm:cxn modelId="{10F7D3B0-F8F9-4174-B5AE-16D19E90523E}" type="presOf" srcId="{5B69CC48-B178-4A00-BD63-B033EA30072B}" destId="{1D24ED7A-CC7E-400F-B79C-C74E46908966}" srcOrd="0" destOrd="0" presId="urn:microsoft.com/office/officeart/2005/8/layout/radial4"/>
    <dgm:cxn modelId="{8F658A84-88FB-4F85-AEDF-E3C1E1E19FD1}" srcId="{76B3A9BC-7E50-4664-B043-545923BF0C33}" destId="{22684572-4C1F-410A-9CB5-BA72E10A02D0}" srcOrd="2" destOrd="0" parTransId="{04672489-C288-4807-BC9A-E86ADE3F74E3}" sibTransId="{CD48DF35-0FAE-4421-A71A-570F091BFBD0}"/>
    <dgm:cxn modelId="{992956DB-A12C-492B-B4C8-763670213567}" type="presOf" srcId="{0059026C-EBC2-4DCC-8C39-B65CB8963CF2}" destId="{84F00B91-2B4E-479C-9D12-A71430899B09}" srcOrd="0" destOrd="0" presId="urn:microsoft.com/office/officeart/2005/8/layout/radial4"/>
    <dgm:cxn modelId="{FD03D53C-CC3F-47DD-B58C-9BF629726A47}" srcId="{4F45987B-B6AA-4252-9718-5711E13A6A1D}" destId="{76B3A9BC-7E50-4664-B043-545923BF0C33}" srcOrd="0" destOrd="0" parTransId="{A7CC5889-131B-42B3-AF36-6A19C21787E6}" sibTransId="{3C3C29EF-B83A-4DEB-8D94-537EC19A5886}"/>
    <dgm:cxn modelId="{D04FEBB4-E1C9-4347-858D-B80936B48275}" type="presOf" srcId="{51BD0A0E-0E24-4C21-9D43-477FE9E222D7}" destId="{C9FD90B8-EF7C-4B13-9C40-95AEB45F240F}" srcOrd="0" destOrd="0" presId="urn:microsoft.com/office/officeart/2005/8/layout/radial4"/>
    <dgm:cxn modelId="{8C0C5944-D6D5-4DF2-B0FE-5AA98B0D4C89}" type="presOf" srcId="{518E3A3D-01BD-474E-82E9-6C8D164805B0}" destId="{4F7A0EF0-50AC-4A02-AC75-1D345EE5F6D6}" srcOrd="0" destOrd="0" presId="urn:microsoft.com/office/officeart/2005/8/layout/radial4"/>
    <dgm:cxn modelId="{34FFAA55-0B3A-47B5-909B-A53190C3066D}" type="presOf" srcId="{01586938-B9E8-43ED-9DD8-E6F8350A7C75}" destId="{9A3E719C-2322-439F-BC42-9397CCA710EA}" srcOrd="0" destOrd="0" presId="urn:microsoft.com/office/officeart/2005/8/layout/radial4"/>
    <dgm:cxn modelId="{B504CFF0-8248-4811-835B-C4F49D3B0E81}" srcId="{76B3A9BC-7E50-4664-B043-545923BF0C33}" destId="{0059026C-EBC2-4DCC-8C39-B65CB8963CF2}" srcOrd="7" destOrd="0" parTransId="{1931B853-DA5B-47FA-89CD-25C7971FFBDC}" sibTransId="{F5CC4A4D-52CC-481C-924B-462385551029}"/>
    <dgm:cxn modelId="{CA0227BA-9D3C-4AE9-89BA-59246027DF54}" type="presOf" srcId="{4F4277C2-DF72-4DF8-A8BA-04842D0FDBCE}" destId="{C5A8C702-C664-4B28-89D1-8599D9696652}" srcOrd="0" destOrd="0" presId="urn:microsoft.com/office/officeart/2005/8/layout/radial4"/>
    <dgm:cxn modelId="{663DE02F-7435-4C70-8A9C-6E77F9DD9B40}" type="presOf" srcId="{709E586F-6827-4031-9392-3A18A877A50E}" destId="{91ABA32E-BF08-4229-99AA-5E6006A632DF}" srcOrd="0" destOrd="0" presId="urn:microsoft.com/office/officeart/2005/8/layout/radial4"/>
    <dgm:cxn modelId="{7EDDB4DC-BF5C-4F08-BD53-F6B58902D0AF}" type="presOf" srcId="{2EBA3A66-C0C5-4CB0-8737-CA53119FBFBF}" destId="{7E9EA733-D411-46B8-A5D0-BCB5DBAE0A31}" srcOrd="0" destOrd="0" presId="urn:microsoft.com/office/officeart/2005/8/layout/radial4"/>
    <dgm:cxn modelId="{A831C037-98AB-4939-A391-BC9C8F4349AA}" srcId="{76B3A9BC-7E50-4664-B043-545923BF0C33}" destId="{F9CAFFA0-F546-4521-8A64-7551109F37A1}" srcOrd="5" destOrd="0" parTransId="{51BD0A0E-0E24-4C21-9D43-477FE9E222D7}" sibTransId="{C48644C7-B440-4C3B-88DA-FB7DCB85CBA1}"/>
    <dgm:cxn modelId="{73CFA377-8698-4A98-AB07-0A92DDCA36CE}" type="presOf" srcId="{662704BC-A060-4F56-AF50-DB8802C16BF3}" destId="{B124DFBE-38E5-4580-A570-CB953D7B86A6}" srcOrd="0" destOrd="0" presId="urn:microsoft.com/office/officeart/2005/8/layout/radial4"/>
    <dgm:cxn modelId="{9BE54205-2D90-4FF9-AB55-9C260E77EE72}" type="presOf" srcId="{29D5E733-8A03-42B8-B3BF-BED89CBF43AF}" destId="{D7358060-A733-4A9E-A286-038EBE5DAA50}" srcOrd="0" destOrd="0" presId="urn:microsoft.com/office/officeart/2005/8/layout/radial4"/>
    <dgm:cxn modelId="{C9FB1023-E44E-4950-8B63-6045C9F5DD56}" srcId="{76B3A9BC-7E50-4664-B043-545923BF0C33}" destId="{518E3A3D-01BD-474E-82E9-6C8D164805B0}" srcOrd="6" destOrd="0" parTransId="{662704BC-A060-4F56-AF50-DB8802C16BF3}" sibTransId="{120ED8C8-7E09-44AC-9873-DDB28D11A133}"/>
    <dgm:cxn modelId="{2367AFD4-2A87-45E5-AEC9-68B6AA8896A8}" type="presOf" srcId="{29A23B6B-4DAC-4B49-948F-A8BEC5712CCC}" destId="{95080719-8662-4A20-845C-CE3D5E454F54}" srcOrd="0" destOrd="0" presId="urn:microsoft.com/office/officeart/2005/8/layout/radial4"/>
    <dgm:cxn modelId="{045B2198-FB0F-4C78-8056-683DE1CEB337}" type="presParOf" srcId="{3D62C832-F6D2-40F1-9982-E49279871892}" destId="{7DB4B0DB-46FB-4880-8F4B-50261F7FA26E}" srcOrd="0" destOrd="0" presId="urn:microsoft.com/office/officeart/2005/8/layout/radial4"/>
    <dgm:cxn modelId="{0493306E-7E66-4511-BBC0-11D14CFFA8BB}" type="presParOf" srcId="{3D62C832-F6D2-40F1-9982-E49279871892}" destId="{C5A8C702-C664-4B28-89D1-8599D9696652}" srcOrd="1" destOrd="0" presId="urn:microsoft.com/office/officeart/2005/8/layout/radial4"/>
    <dgm:cxn modelId="{11D29117-2688-4CA6-8AC3-156CB502EE4C}" type="presParOf" srcId="{3D62C832-F6D2-40F1-9982-E49279871892}" destId="{7E9EA733-D411-46B8-A5D0-BCB5DBAE0A31}" srcOrd="2" destOrd="0" presId="urn:microsoft.com/office/officeart/2005/8/layout/radial4"/>
    <dgm:cxn modelId="{E0452588-E39B-4691-B5A2-53D51810E126}" type="presParOf" srcId="{3D62C832-F6D2-40F1-9982-E49279871892}" destId="{9F995CF7-FA90-4BAD-9811-7D48C065210B}" srcOrd="3" destOrd="0" presId="urn:microsoft.com/office/officeart/2005/8/layout/radial4"/>
    <dgm:cxn modelId="{B93A02A4-C4F5-42AC-A72B-99D0B7E4E1F4}" type="presParOf" srcId="{3D62C832-F6D2-40F1-9982-E49279871892}" destId="{91ABA32E-BF08-4229-99AA-5E6006A632DF}" srcOrd="4" destOrd="0" presId="urn:microsoft.com/office/officeart/2005/8/layout/radial4"/>
    <dgm:cxn modelId="{4C867D07-CF2B-48A7-BF34-6BDDDF46173A}" type="presParOf" srcId="{3D62C832-F6D2-40F1-9982-E49279871892}" destId="{EC241D05-59A3-4EE8-84A0-5B17CA3FDC5D}" srcOrd="5" destOrd="0" presId="urn:microsoft.com/office/officeart/2005/8/layout/radial4"/>
    <dgm:cxn modelId="{3D331ACE-4D81-43C2-8D94-C9AEDA72A7ED}" type="presParOf" srcId="{3D62C832-F6D2-40F1-9982-E49279871892}" destId="{DD4D9DC8-F028-49E4-9956-32095F70BB4C}" srcOrd="6" destOrd="0" presId="urn:microsoft.com/office/officeart/2005/8/layout/radial4"/>
    <dgm:cxn modelId="{AF01C8B1-8E65-4477-B8CC-3CFDD1CDDA3E}" type="presParOf" srcId="{3D62C832-F6D2-40F1-9982-E49279871892}" destId="{D7358060-A733-4A9E-A286-038EBE5DAA50}" srcOrd="7" destOrd="0" presId="urn:microsoft.com/office/officeart/2005/8/layout/radial4"/>
    <dgm:cxn modelId="{075F1860-7631-4A18-A8F4-8FFEE392C991}" type="presParOf" srcId="{3D62C832-F6D2-40F1-9982-E49279871892}" destId="{AADC560F-48C2-4F77-8CFB-E311C73DECEA}" srcOrd="8" destOrd="0" presId="urn:microsoft.com/office/officeart/2005/8/layout/radial4"/>
    <dgm:cxn modelId="{BE9C3692-B50D-4DB5-AE5F-419488E0639E}" type="presParOf" srcId="{3D62C832-F6D2-40F1-9982-E49279871892}" destId="{95080719-8662-4A20-845C-CE3D5E454F54}" srcOrd="9" destOrd="0" presId="urn:microsoft.com/office/officeart/2005/8/layout/radial4"/>
    <dgm:cxn modelId="{8AED495C-541F-41B1-80C6-8A79348CB017}" type="presParOf" srcId="{3D62C832-F6D2-40F1-9982-E49279871892}" destId="{1D24ED7A-CC7E-400F-B79C-C74E46908966}" srcOrd="10" destOrd="0" presId="urn:microsoft.com/office/officeart/2005/8/layout/radial4"/>
    <dgm:cxn modelId="{F8518D58-8C5E-4D0A-9D5C-B7AC7DC889D9}" type="presParOf" srcId="{3D62C832-F6D2-40F1-9982-E49279871892}" destId="{C9FD90B8-EF7C-4B13-9C40-95AEB45F240F}" srcOrd="11" destOrd="0" presId="urn:microsoft.com/office/officeart/2005/8/layout/radial4"/>
    <dgm:cxn modelId="{2A74070D-4A5C-45C6-9D47-2765FD9E09CC}" type="presParOf" srcId="{3D62C832-F6D2-40F1-9982-E49279871892}" destId="{E62E4556-C09F-4037-9A18-C7AF33E3EAC8}" srcOrd="12" destOrd="0" presId="urn:microsoft.com/office/officeart/2005/8/layout/radial4"/>
    <dgm:cxn modelId="{F61CB0F5-2F48-4B64-AF47-DEAC3AA0DB63}" type="presParOf" srcId="{3D62C832-F6D2-40F1-9982-E49279871892}" destId="{B124DFBE-38E5-4580-A570-CB953D7B86A6}" srcOrd="13" destOrd="0" presId="urn:microsoft.com/office/officeart/2005/8/layout/radial4"/>
    <dgm:cxn modelId="{DDD4AFEB-5BD3-4C1B-B9AA-0C5FD260A1B8}" type="presParOf" srcId="{3D62C832-F6D2-40F1-9982-E49279871892}" destId="{4F7A0EF0-50AC-4A02-AC75-1D345EE5F6D6}" srcOrd="14" destOrd="0" presId="urn:microsoft.com/office/officeart/2005/8/layout/radial4"/>
    <dgm:cxn modelId="{6C973C0A-44E9-43D5-AB25-749A843C5B15}" type="presParOf" srcId="{3D62C832-F6D2-40F1-9982-E49279871892}" destId="{C1D1CC4A-E4CE-48D0-9B55-C7D46B575481}" srcOrd="15" destOrd="0" presId="urn:microsoft.com/office/officeart/2005/8/layout/radial4"/>
    <dgm:cxn modelId="{3911E2F2-D38E-449F-8BE8-F4C378FAC005}" type="presParOf" srcId="{3D62C832-F6D2-40F1-9982-E49279871892}" destId="{84F00B91-2B4E-479C-9D12-A71430899B09}" srcOrd="16" destOrd="0" presId="urn:microsoft.com/office/officeart/2005/8/layout/radial4"/>
    <dgm:cxn modelId="{C2423301-C89E-4EFF-99FC-7C1B0AB28A71}" type="presParOf" srcId="{3D62C832-F6D2-40F1-9982-E49279871892}" destId="{2ECA955F-ECB1-4AA0-AF4C-E073AAC7AC5C}" srcOrd="17" destOrd="0" presId="urn:microsoft.com/office/officeart/2005/8/layout/radial4"/>
    <dgm:cxn modelId="{7A2C7F78-1DE2-4E56-B421-8EE70993F21F}" type="presParOf" srcId="{3D62C832-F6D2-40F1-9982-E49279871892}" destId="{9A3E719C-2322-439F-BC42-9397CCA710EA}" srcOrd="18"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A944F-EFA2-4F6F-AA10-CE35AF613753}" type="doc">
      <dgm:prSet loTypeId="urn:microsoft.com/office/officeart/2005/8/layout/process3" loCatId="process" qsTypeId="urn:microsoft.com/office/officeart/2005/8/quickstyle/simple1" qsCatId="simple" csTypeId="urn:microsoft.com/office/officeart/2005/8/colors/accent2_4" csCatId="accent2" phldr="1"/>
      <dgm:spPr/>
      <dgm:t>
        <a:bodyPr/>
        <a:lstStyle/>
        <a:p>
          <a:endParaRPr lang="en-GB"/>
        </a:p>
      </dgm:t>
    </dgm:pt>
    <dgm:pt modelId="{C19C8C6E-4D01-4F0F-B884-4A65FB7DC719}">
      <dgm:prSet phldrT="[Text]" custT="1"/>
      <dgm:spPr/>
      <dgm:t>
        <a:bodyPr/>
        <a:lstStyle/>
        <a:p>
          <a:r>
            <a:rPr lang="en-GB" sz="1600" dirty="0" smtClean="0"/>
            <a:t>Recruitment</a:t>
          </a:r>
          <a:endParaRPr lang="en-GB" sz="1600" dirty="0"/>
        </a:p>
      </dgm:t>
    </dgm:pt>
    <dgm:pt modelId="{ECD59379-4324-4DAB-A090-762FF3DB5905}" type="parTrans" cxnId="{A6F8D5EA-2982-4047-8DBA-B969BD9A2ADE}">
      <dgm:prSet/>
      <dgm:spPr/>
      <dgm:t>
        <a:bodyPr/>
        <a:lstStyle/>
        <a:p>
          <a:endParaRPr lang="en-GB"/>
        </a:p>
      </dgm:t>
    </dgm:pt>
    <dgm:pt modelId="{9C360EB7-9A5A-4731-814E-3988BEB05FB7}" type="sibTrans" cxnId="{A6F8D5EA-2982-4047-8DBA-B969BD9A2ADE}">
      <dgm:prSet/>
      <dgm:spPr/>
      <dgm:t>
        <a:bodyPr/>
        <a:lstStyle/>
        <a:p>
          <a:endParaRPr lang="en-GB"/>
        </a:p>
      </dgm:t>
    </dgm:pt>
    <dgm:pt modelId="{11D98231-A377-42EA-9AE9-76A609D28D31}">
      <dgm:prSet phldrT="[Text]" custT="1"/>
      <dgm:spPr/>
      <dgm:t>
        <a:bodyPr/>
        <a:lstStyle/>
        <a:p>
          <a:r>
            <a:rPr lang="en-GB" sz="1600" dirty="0" smtClean="0"/>
            <a:t>Transport</a:t>
          </a:r>
          <a:endParaRPr lang="en-GB" sz="1600" dirty="0"/>
        </a:p>
      </dgm:t>
    </dgm:pt>
    <dgm:pt modelId="{6739BF07-8AEA-47B3-80F9-B902B30C1278}" type="parTrans" cxnId="{989CF2FA-7380-49DA-BD50-E1751D0AF297}">
      <dgm:prSet/>
      <dgm:spPr/>
      <dgm:t>
        <a:bodyPr/>
        <a:lstStyle/>
        <a:p>
          <a:endParaRPr lang="en-GB"/>
        </a:p>
      </dgm:t>
    </dgm:pt>
    <dgm:pt modelId="{6AE83B7E-EB69-47CB-A12D-3FA39773819B}" type="sibTrans" cxnId="{989CF2FA-7380-49DA-BD50-E1751D0AF297}">
      <dgm:prSet/>
      <dgm:spPr/>
      <dgm:t>
        <a:bodyPr/>
        <a:lstStyle/>
        <a:p>
          <a:endParaRPr lang="en-GB"/>
        </a:p>
      </dgm:t>
    </dgm:pt>
    <dgm:pt modelId="{96E921B4-BDB0-4919-95F5-63DD6BECAAB1}">
      <dgm:prSet phldrT="[Text]" custT="1"/>
      <dgm:spPr/>
      <dgm:t>
        <a:bodyPr/>
        <a:lstStyle/>
        <a:p>
          <a:r>
            <a:rPr lang="en-GB" sz="1600" dirty="0" smtClean="0"/>
            <a:t>Exploitation</a:t>
          </a:r>
          <a:endParaRPr lang="en-GB" sz="1600" dirty="0"/>
        </a:p>
      </dgm:t>
    </dgm:pt>
    <dgm:pt modelId="{268AA2F3-E487-46CC-958B-1579AFFA1828}" type="parTrans" cxnId="{A3A05D88-336B-45D6-A075-9BA6FBD73911}">
      <dgm:prSet/>
      <dgm:spPr/>
      <dgm:t>
        <a:bodyPr/>
        <a:lstStyle/>
        <a:p>
          <a:endParaRPr lang="en-GB"/>
        </a:p>
      </dgm:t>
    </dgm:pt>
    <dgm:pt modelId="{5D4A67E1-A42A-4D09-B237-38C522698E78}" type="sibTrans" cxnId="{A3A05D88-336B-45D6-A075-9BA6FBD73911}">
      <dgm:prSet/>
      <dgm:spPr/>
      <dgm:t>
        <a:bodyPr/>
        <a:lstStyle/>
        <a:p>
          <a:endParaRPr lang="en-GB"/>
        </a:p>
      </dgm:t>
    </dgm:pt>
    <dgm:pt modelId="{560FE212-6BBB-4142-8B2B-EF6612926D28}">
      <dgm:prSet phldrT="[Text]" custT="1"/>
      <dgm:spPr/>
      <dgm:t>
        <a:bodyPr/>
        <a:lstStyle/>
        <a:p>
          <a:r>
            <a:rPr lang="en-GB" sz="1600" dirty="0" smtClean="0"/>
            <a:t>Laundering</a:t>
          </a:r>
          <a:endParaRPr lang="en-GB" sz="1600" dirty="0"/>
        </a:p>
      </dgm:t>
    </dgm:pt>
    <dgm:pt modelId="{7ABECE45-E8CA-4873-8D27-71E134FE3810}" type="parTrans" cxnId="{E4886D82-5523-40A4-9865-E681BC820CD7}">
      <dgm:prSet/>
      <dgm:spPr/>
      <dgm:t>
        <a:bodyPr/>
        <a:lstStyle/>
        <a:p>
          <a:endParaRPr lang="en-GB"/>
        </a:p>
      </dgm:t>
    </dgm:pt>
    <dgm:pt modelId="{3A47986D-81D9-42CA-8F3D-487C75CFB004}" type="sibTrans" cxnId="{E4886D82-5523-40A4-9865-E681BC820CD7}">
      <dgm:prSet/>
      <dgm:spPr/>
      <dgm:t>
        <a:bodyPr/>
        <a:lstStyle/>
        <a:p>
          <a:endParaRPr lang="en-GB"/>
        </a:p>
      </dgm:t>
    </dgm:pt>
    <dgm:pt modelId="{974BE99D-B01B-444D-A7D3-1C4F56FC5992}">
      <dgm:prSet/>
      <dgm:spPr/>
      <dgm:t>
        <a:bodyPr/>
        <a:lstStyle/>
        <a:p>
          <a:r>
            <a:rPr lang="en-GB" dirty="0" smtClean="0"/>
            <a:t>Stores, transport companies, </a:t>
          </a:r>
          <a:endParaRPr lang="en-GB" dirty="0"/>
        </a:p>
      </dgm:t>
    </dgm:pt>
    <dgm:pt modelId="{90AD095D-BA19-4E4B-B696-CFFF57E22C0D}" type="parTrans" cxnId="{AB3E8373-E62D-4CBE-BBCE-61C06AF5F33E}">
      <dgm:prSet/>
      <dgm:spPr/>
      <dgm:t>
        <a:bodyPr/>
        <a:lstStyle/>
        <a:p>
          <a:endParaRPr lang="en-GB"/>
        </a:p>
      </dgm:t>
    </dgm:pt>
    <dgm:pt modelId="{E2C1F534-2AAF-4EF5-8C21-A036FE1AC200}" type="sibTrans" cxnId="{AB3E8373-E62D-4CBE-BBCE-61C06AF5F33E}">
      <dgm:prSet/>
      <dgm:spPr/>
      <dgm:t>
        <a:bodyPr/>
        <a:lstStyle/>
        <a:p>
          <a:endParaRPr lang="en-GB"/>
        </a:p>
      </dgm:t>
    </dgm:pt>
    <dgm:pt modelId="{91DC1945-9F4E-47FC-B05E-C567439B6799}">
      <dgm:prSet/>
      <dgm:spPr/>
      <dgm:t>
        <a:bodyPr/>
        <a:lstStyle/>
        <a:p>
          <a:r>
            <a:rPr lang="bg-BG" dirty="0" smtClean="0"/>
            <a:t>Law firms – arranged marriages;</a:t>
          </a:r>
          <a:endParaRPr lang="en-GB" dirty="0"/>
        </a:p>
      </dgm:t>
    </dgm:pt>
    <dgm:pt modelId="{F907FCBD-F05E-489B-917A-FB9AD2FD6D26}" type="parTrans" cxnId="{439AD7A0-5494-452F-B277-562C2C1DFD2D}">
      <dgm:prSet/>
      <dgm:spPr/>
      <dgm:t>
        <a:bodyPr/>
        <a:lstStyle/>
        <a:p>
          <a:endParaRPr lang="en-GB"/>
        </a:p>
      </dgm:t>
    </dgm:pt>
    <dgm:pt modelId="{23CF0639-FCDA-4F57-82E0-11E610224ADE}" type="sibTrans" cxnId="{439AD7A0-5494-452F-B277-562C2C1DFD2D}">
      <dgm:prSet/>
      <dgm:spPr/>
      <dgm:t>
        <a:bodyPr/>
        <a:lstStyle/>
        <a:p>
          <a:endParaRPr lang="en-GB"/>
        </a:p>
      </dgm:t>
    </dgm:pt>
    <dgm:pt modelId="{92774754-29FA-4B44-9C7D-2741094CFC5C}">
      <dgm:prSet/>
      <dgm:spPr/>
      <dgm:t>
        <a:bodyPr/>
        <a:lstStyle/>
        <a:p>
          <a:r>
            <a:rPr lang="bg-BG" dirty="0" smtClean="0"/>
            <a:t>Work/travel agencies </a:t>
          </a:r>
          <a:endParaRPr lang="en-GB" dirty="0"/>
        </a:p>
      </dgm:t>
    </dgm:pt>
    <dgm:pt modelId="{20B419D9-A78C-4E8C-A52F-AB2F12E2726B}" type="parTrans" cxnId="{2D663A50-8F22-45A0-8672-49620B6A2668}">
      <dgm:prSet/>
      <dgm:spPr/>
      <dgm:t>
        <a:bodyPr/>
        <a:lstStyle/>
        <a:p>
          <a:endParaRPr lang="en-GB"/>
        </a:p>
      </dgm:t>
    </dgm:pt>
    <dgm:pt modelId="{773258D2-5E2E-4531-A328-E15E61B19562}" type="sibTrans" cxnId="{2D663A50-8F22-45A0-8672-49620B6A2668}">
      <dgm:prSet/>
      <dgm:spPr/>
      <dgm:t>
        <a:bodyPr/>
        <a:lstStyle/>
        <a:p>
          <a:endParaRPr lang="en-GB"/>
        </a:p>
      </dgm:t>
    </dgm:pt>
    <dgm:pt modelId="{F425C6A8-86F1-4C73-A084-C6D9C0BBCEE9}">
      <dgm:prSet/>
      <dgm:spPr/>
      <dgm:t>
        <a:bodyPr/>
        <a:lstStyle/>
        <a:p>
          <a:r>
            <a:rPr lang="bg-BG" dirty="0" smtClean="0"/>
            <a:t>Border Police</a:t>
          </a:r>
          <a:endParaRPr lang="en-GB" dirty="0"/>
        </a:p>
      </dgm:t>
    </dgm:pt>
    <dgm:pt modelId="{D4F1587B-3684-4C45-9D31-A07A5A73D5B7}" type="parTrans" cxnId="{E1D74FAF-0AB1-44BF-ADFD-19BD553F58A0}">
      <dgm:prSet/>
      <dgm:spPr/>
      <dgm:t>
        <a:bodyPr/>
        <a:lstStyle/>
        <a:p>
          <a:endParaRPr lang="en-GB"/>
        </a:p>
      </dgm:t>
    </dgm:pt>
    <dgm:pt modelId="{F513071F-DC2A-4900-9D72-3CDF84DF1DB4}" type="sibTrans" cxnId="{E1D74FAF-0AB1-44BF-ADFD-19BD553F58A0}">
      <dgm:prSet/>
      <dgm:spPr/>
      <dgm:t>
        <a:bodyPr/>
        <a:lstStyle/>
        <a:p>
          <a:endParaRPr lang="en-GB"/>
        </a:p>
      </dgm:t>
    </dgm:pt>
    <dgm:pt modelId="{B8929F0D-06BF-451A-A0FF-2D638520EB87}">
      <dgm:prSet/>
      <dgm:spPr/>
      <dgm:t>
        <a:bodyPr/>
        <a:lstStyle/>
        <a:p>
          <a:r>
            <a:rPr lang="bg-BG" dirty="0" smtClean="0"/>
            <a:t>Counselor services - visa applications </a:t>
          </a:r>
          <a:endParaRPr lang="en-GB" dirty="0"/>
        </a:p>
      </dgm:t>
    </dgm:pt>
    <dgm:pt modelId="{EB6DFB37-FED9-43FA-A385-97163E1FF70A}" type="parTrans" cxnId="{9AA6D72E-1864-4B92-A922-9E4EF42A172F}">
      <dgm:prSet/>
      <dgm:spPr/>
      <dgm:t>
        <a:bodyPr/>
        <a:lstStyle/>
        <a:p>
          <a:endParaRPr lang="en-GB"/>
        </a:p>
      </dgm:t>
    </dgm:pt>
    <dgm:pt modelId="{1DB83550-48E8-4A23-9103-0987E2BAFFB1}" type="sibTrans" cxnId="{9AA6D72E-1864-4B92-A922-9E4EF42A172F}">
      <dgm:prSet/>
      <dgm:spPr/>
      <dgm:t>
        <a:bodyPr/>
        <a:lstStyle/>
        <a:p>
          <a:endParaRPr lang="en-GB"/>
        </a:p>
      </dgm:t>
    </dgm:pt>
    <dgm:pt modelId="{55FEE419-8FC0-482D-83B1-8AE70B586600}">
      <dgm:prSet/>
      <dgm:spPr/>
      <dgm:t>
        <a:bodyPr/>
        <a:lstStyle/>
        <a:p>
          <a:r>
            <a:rPr lang="bg-BG" dirty="0" smtClean="0"/>
            <a:t>Police officers – protection and non-interference</a:t>
          </a:r>
          <a:endParaRPr lang="en-GB" dirty="0"/>
        </a:p>
      </dgm:t>
    </dgm:pt>
    <dgm:pt modelId="{2981831A-8367-4A6B-B78E-2B3871FDD054}" type="parTrans" cxnId="{C9D9671F-5EAE-4863-A015-CD944B461BD2}">
      <dgm:prSet/>
      <dgm:spPr/>
      <dgm:t>
        <a:bodyPr/>
        <a:lstStyle/>
        <a:p>
          <a:endParaRPr lang="en-GB"/>
        </a:p>
      </dgm:t>
    </dgm:pt>
    <dgm:pt modelId="{802FD34B-8A6D-497C-ABB2-4099FBDF1E9B}" type="sibTrans" cxnId="{C9D9671F-5EAE-4863-A015-CD944B461BD2}">
      <dgm:prSet/>
      <dgm:spPr/>
      <dgm:t>
        <a:bodyPr/>
        <a:lstStyle/>
        <a:p>
          <a:endParaRPr lang="en-GB"/>
        </a:p>
      </dgm:t>
    </dgm:pt>
    <dgm:pt modelId="{076665AE-C932-4235-8BA0-448DAA26FCE4}">
      <dgm:prSet/>
      <dgm:spPr/>
      <dgm:t>
        <a:bodyPr/>
        <a:lstStyle/>
        <a:p>
          <a:r>
            <a:rPr lang="bg-BG" dirty="0" smtClean="0"/>
            <a:t>Local authorities – licensing of premises, prostitutes</a:t>
          </a:r>
          <a:endParaRPr lang="en-GB" dirty="0"/>
        </a:p>
      </dgm:t>
    </dgm:pt>
    <dgm:pt modelId="{6127209A-8D92-4F82-BC18-596932E50E2E}" type="parTrans" cxnId="{6108DA11-9D93-4961-91CE-03449DE7914D}">
      <dgm:prSet/>
      <dgm:spPr/>
      <dgm:t>
        <a:bodyPr/>
        <a:lstStyle/>
        <a:p>
          <a:endParaRPr lang="en-GB"/>
        </a:p>
      </dgm:t>
    </dgm:pt>
    <dgm:pt modelId="{F5C9782E-0F7E-44A3-8BD1-0E0014D7111D}" type="sibTrans" cxnId="{6108DA11-9D93-4961-91CE-03449DE7914D}">
      <dgm:prSet/>
      <dgm:spPr/>
      <dgm:t>
        <a:bodyPr/>
        <a:lstStyle/>
        <a:p>
          <a:endParaRPr lang="en-GB"/>
        </a:p>
      </dgm:t>
    </dgm:pt>
    <dgm:pt modelId="{F29C6BA1-8AC5-4CB1-94C8-497317A99B4C}">
      <dgm:prSet/>
      <dgm:spPr/>
      <dgm:t>
        <a:bodyPr/>
        <a:lstStyle/>
        <a:p>
          <a:r>
            <a:rPr lang="en-GB" dirty="0" smtClean="0"/>
            <a:t>Financial: change bureaus;</a:t>
          </a:r>
          <a:endParaRPr lang="en-GB" dirty="0"/>
        </a:p>
      </dgm:t>
    </dgm:pt>
    <dgm:pt modelId="{8F63D89C-DACC-4B9C-90DA-DB5E3E679548}" type="parTrans" cxnId="{B3C696FA-A747-4A59-9893-F2A8F8D63418}">
      <dgm:prSet/>
      <dgm:spPr/>
      <dgm:t>
        <a:bodyPr/>
        <a:lstStyle/>
        <a:p>
          <a:endParaRPr lang="en-GB"/>
        </a:p>
      </dgm:t>
    </dgm:pt>
    <dgm:pt modelId="{8E207F4F-97F3-4819-A317-6FDCCB2EC84B}" type="sibTrans" cxnId="{B3C696FA-A747-4A59-9893-F2A8F8D63418}">
      <dgm:prSet/>
      <dgm:spPr/>
      <dgm:t>
        <a:bodyPr/>
        <a:lstStyle/>
        <a:p>
          <a:endParaRPr lang="en-GB"/>
        </a:p>
      </dgm:t>
    </dgm:pt>
    <dgm:pt modelId="{916B81A0-2169-4CA0-AB8E-8F7886AC7537}">
      <dgm:prSet/>
      <dgm:spPr/>
      <dgm:t>
        <a:bodyPr/>
        <a:lstStyle/>
        <a:p>
          <a:r>
            <a:rPr lang="en-GB" dirty="0" smtClean="0"/>
            <a:t>Car-dealers</a:t>
          </a:r>
          <a:endParaRPr lang="en-GB" dirty="0"/>
        </a:p>
      </dgm:t>
    </dgm:pt>
    <dgm:pt modelId="{7B751A7A-8363-4ACA-B4F0-14E7C55F5733}" type="parTrans" cxnId="{76B1A3B4-4A5F-4652-8349-B868E6BBC604}">
      <dgm:prSet/>
      <dgm:spPr/>
      <dgm:t>
        <a:bodyPr/>
        <a:lstStyle/>
        <a:p>
          <a:endParaRPr lang="en-GB"/>
        </a:p>
      </dgm:t>
    </dgm:pt>
    <dgm:pt modelId="{61A4FAAD-790D-4DF5-8416-DD5150910840}" type="sibTrans" cxnId="{76B1A3B4-4A5F-4652-8349-B868E6BBC604}">
      <dgm:prSet/>
      <dgm:spPr/>
      <dgm:t>
        <a:bodyPr/>
        <a:lstStyle/>
        <a:p>
          <a:endParaRPr lang="en-GB"/>
        </a:p>
      </dgm:t>
    </dgm:pt>
    <dgm:pt modelId="{0BBA5225-1F40-463F-9C56-6F4DCEE839C4}" type="pres">
      <dgm:prSet presAssocID="{24EA944F-EFA2-4F6F-AA10-CE35AF613753}" presName="linearFlow" presStyleCnt="0">
        <dgm:presLayoutVars>
          <dgm:dir/>
          <dgm:animLvl val="lvl"/>
          <dgm:resizeHandles val="exact"/>
        </dgm:presLayoutVars>
      </dgm:prSet>
      <dgm:spPr/>
      <dgm:t>
        <a:bodyPr/>
        <a:lstStyle/>
        <a:p>
          <a:endParaRPr lang="en-GB"/>
        </a:p>
      </dgm:t>
    </dgm:pt>
    <dgm:pt modelId="{DD444BF7-A0F0-415C-B96A-5DB64B022466}" type="pres">
      <dgm:prSet presAssocID="{C19C8C6E-4D01-4F0F-B884-4A65FB7DC719}" presName="composite" presStyleCnt="0"/>
      <dgm:spPr/>
    </dgm:pt>
    <dgm:pt modelId="{A990B57D-5C52-4307-9430-D906AA5B4437}" type="pres">
      <dgm:prSet presAssocID="{C19C8C6E-4D01-4F0F-B884-4A65FB7DC719}" presName="parTx" presStyleLbl="node1" presStyleIdx="0" presStyleCnt="4">
        <dgm:presLayoutVars>
          <dgm:chMax val="0"/>
          <dgm:chPref val="0"/>
          <dgm:bulletEnabled val="1"/>
        </dgm:presLayoutVars>
      </dgm:prSet>
      <dgm:spPr/>
      <dgm:t>
        <a:bodyPr/>
        <a:lstStyle/>
        <a:p>
          <a:endParaRPr lang="en-GB"/>
        </a:p>
      </dgm:t>
    </dgm:pt>
    <dgm:pt modelId="{CC2E195A-C092-4530-BF91-5D894944A985}" type="pres">
      <dgm:prSet presAssocID="{C19C8C6E-4D01-4F0F-B884-4A65FB7DC719}" presName="parSh" presStyleLbl="node1" presStyleIdx="0" presStyleCnt="4"/>
      <dgm:spPr/>
      <dgm:t>
        <a:bodyPr/>
        <a:lstStyle/>
        <a:p>
          <a:endParaRPr lang="en-GB"/>
        </a:p>
      </dgm:t>
    </dgm:pt>
    <dgm:pt modelId="{0799FAFF-1314-4523-B165-D20128588B3C}" type="pres">
      <dgm:prSet presAssocID="{C19C8C6E-4D01-4F0F-B884-4A65FB7DC719}" presName="desTx" presStyleLbl="fgAcc1" presStyleIdx="0" presStyleCnt="4">
        <dgm:presLayoutVars>
          <dgm:bulletEnabled val="1"/>
        </dgm:presLayoutVars>
      </dgm:prSet>
      <dgm:spPr/>
      <dgm:t>
        <a:bodyPr/>
        <a:lstStyle/>
        <a:p>
          <a:endParaRPr lang="en-GB"/>
        </a:p>
      </dgm:t>
    </dgm:pt>
    <dgm:pt modelId="{C18CFACC-099C-4F54-AD03-5099F4373A3F}" type="pres">
      <dgm:prSet presAssocID="{9C360EB7-9A5A-4731-814E-3988BEB05FB7}" presName="sibTrans" presStyleLbl="sibTrans2D1" presStyleIdx="0" presStyleCnt="3"/>
      <dgm:spPr/>
      <dgm:t>
        <a:bodyPr/>
        <a:lstStyle/>
        <a:p>
          <a:endParaRPr lang="en-GB"/>
        </a:p>
      </dgm:t>
    </dgm:pt>
    <dgm:pt modelId="{CA41DD90-B5F9-43B3-A9C7-832937D94FBF}" type="pres">
      <dgm:prSet presAssocID="{9C360EB7-9A5A-4731-814E-3988BEB05FB7}" presName="connTx" presStyleLbl="sibTrans2D1" presStyleIdx="0" presStyleCnt="3"/>
      <dgm:spPr/>
      <dgm:t>
        <a:bodyPr/>
        <a:lstStyle/>
        <a:p>
          <a:endParaRPr lang="en-GB"/>
        </a:p>
      </dgm:t>
    </dgm:pt>
    <dgm:pt modelId="{AF35C866-1A84-4E0A-90A9-5852161712F5}" type="pres">
      <dgm:prSet presAssocID="{11D98231-A377-42EA-9AE9-76A609D28D31}" presName="composite" presStyleCnt="0"/>
      <dgm:spPr/>
    </dgm:pt>
    <dgm:pt modelId="{341003DA-0454-4FDD-B0E7-10675B00AE97}" type="pres">
      <dgm:prSet presAssocID="{11D98231-A377-42EA-9AE9-76A609D28D31}" presName="parTx" presStyleLbl="node1" presStyleIdx="0" presStyleCnt="4">
        <dgm:presLayoutVars>
          <dgm:chMax val="0"/>
          <dgm:chPref val="0"/>
          <dgm:bulletEnabled val="1"/>
        </dgm:presLayoutVars>
      </dgm:prSet>
      <dgm:spPr/>
      <dgm:t>
        <a:bodyPr/>
        <a:lstStyle/>
        <a:p>
          <a:endParaRPr lang="en-GB"/>
        </a:p>
      </dgm:t>
    </dgm:pt>
    <dgm:pt modelId="{BF1AB5C0-3915-4486-9297-B88751AE6FF7}" type="pres">
      <dgm:prSet presAssocID="{11D98231-A377-42EA-9AE9-76A609D28D31}" presName="parSh" presStyleLbl="node1" presStyleIdx="1" presStyleCnt="4"/>
      <dgm:spPr/>
      <dgm:t>
        <a:bodyPr/>
        <a:lstStyle/>
        <a:p>
          <a:endParaRPr lang="en-GB"/>
        </a:p>
      </dgm:t>
    </dgm:pt>
    <dgm:pt modelId="{98E3E8AC-B722-44A0-B928-2A81566F744A}" type="pres">
      <dgm:prSet presAssocID="{11D98231-A377-42EA-9AE9-76A609D28D31}" presName="desTx" presStyleLbl="fgAcc1" presStyleIdx="1" presStyleCnt="4">
        <dgm:presLayoutVars>
          <dgm:bulletEnabled val="1"/>
        </dgm:presLayoutVars>
      </dgm:prSet>
      <dgm:spPr/>
      <dgm:t>
        <a:bodyPr/>
        <a:lstStyle/>
        <a:p>
          <a:endParaRPr lang="en-GB"/>
        </a:p>
      </dgm:t>
    </dgm:pt>
    <dgm:pt modelId="{2107C8B1-CD59-4957-B6D1-EE9329FE35C2}" type="pres">
      <dgm:prSet presAssocID="{6AE83B7E-EB69-47CB-A12D-3FA39773819B}" presName="sibTrans" presStyleLbl="sibTrans2D1" presStyleIdx="1" presStyleCnt="3"/>
      <dgm:spPr/>
      <dgm:t>
        <a:bodyPr/>
        <a:lstStyle/>
        <a:p>
          <a:endParaRPr lang="en-GB"/>
        </a:p>
      </dgm:t>
    </dgm:pt>
    <dgm:pt modelId="{ACEC24A0-74BE-460D-B9C7-8CE472E5B856}" type="pres">
      <dgm:prSet presAssocID="{6AE83B7E-EB69-47CB-A12D-3FA39773819B}" presName="connTx" presStyleLbl="sibTrans2D1" presStyleIdx="1" presStyleCnt="3"/>
      <dgm:spPr/>
      <dgm:t>
        <a:bodyPr/>
        <a:lstStyle/>
        <a:p>
          <a:endParaRPr lang="en-GB"/>
        </a:p>
      </dgm:t>
    </dgm:pt>
    <dgm:pt modelId="{F77DE6DC-92A9-4DFB-B4C6-B8B00EDDC428}" type="pres">
      <dgm:prSet presAssocID="{96E921B4-BDB0-4919-95F5-63DD6BECAAB1}" presName="composite" presStyleCnt="0"/>
      <dgm:spPr/>
    </dgm:pt>
    <dgm:pt modelId="{A1243B3E-2197-4128-BCE3-7247738496AD}" type="pres">
      <dgm:prSet presAssocID="{96E921B4-BDB0-4919-95F5-63DD6BECAAB1}" presName="parTx" presStyleLbl="node1" presStyleIdx="1" presStyleCnt="4">
        <dgm:presLayoutVars>
          <dgm:chMax val="0"/>
          <dgm:chPref val="0"/>
          <dgm:bulletEnabled val="1"/>
        </dgm:presLayoutVars>
      </dgm:prSet>
      <dgm:spPr/>
      <dgm:t>
        <a:bodyPr/>
        <a:lstStyle/>
        <a:p>
          <a:endParaRPr lang="en-GB"/>
        </a:p>
      </dgm:t>
    </dgm:pt>
    <dgm:pt modelId="{3EB6E067-001D-4A16-81A9-0BB062D6A66D}" type="pres">
      <dgm:prSet presAssocID="{96E921B4-BDB0-4919-95F5-63DD6BECAAB1}" presName="parSh" presStyleLbl="node1" presStyleIdx="2" presStyleCnt="4"/>
      <dgm:spPr/>
      <dgm:t>
        <a:bodyPr/>
        <a:lstStyle/>
        <a:p>
          <a:endParaRPr lang="en-GB"/>
        </a:p>
      </dgm:t>
    </dgm:pt>
    <dgm:pt modelId="{C7C1A835-FE3A-4474-8722-252C460C823A}" type="pres">
      <dgm:prSet presAssocID="{96E921B4-BDB0-4919-95F5-63DD6BECAAB1}" presName="desTx" presStyleLbl="fgAcc1" presStyleIdx="2" presStyleCnt="4">
        <dgm:presLayoutVars>
          <dgm:bulletEnabled val="1"/>
        </dgm:presLayoutVars>
      </dgm:prSet>
      <dgm:spPr/>
      <dgm:t>
        <a:bodyPr/>
        <a:lstStyle/>
        <a:p>
          <a:endParaRPr lang="en-GB"/>
        </a:p>
      </dgm:t>
    </dgm:pt>
    <dgm:pt modelId="{A307DC5E-16F8-415C-B1E1-03B8468C3C5B}" type="pres">
      <dgm:prSet presAssocID="{5D4A67E1-A42A-4D09-B237-38C522698E78}" presName="sibTrans" presStyleLbl="sibTrans2D1" presStyleIdx="2" presStyleCnt="3"/>
      <dgm:spPr/>
      <dgm:t>
        <a:bodyPr/>
        <a:lstStyle/>
        <a:p>
          <a:endParaRPr lang="en-GB"/>
        </a:p>
      </dgm:t>
    </dgm:pt>
    <dgm:pt modelId="{C7DDD5D2-4AB7-483F-9D79-1A72D0E65D07}" type="pres">
      <dgm:prSet presAssocID="{5D4A67E1-A42A-4D09-B237-38C522698E78}" presName="connTx" presStyleLbl="sibTrans2D1" presStyleIdx="2" presStyleCnt="3"/>
      <dgm:spPr/>
      <dgm:t>
        <a:bodyPr/>
        <a:lstStyle/>
        <a:p>
          <a:endParaRPr lang="en-GB"/>
        </a:p>
      </dgm:t>
    </dgm:pt>
    <dgm:pt modelId="{D67954B4-1513-4E44-A981-F342657419D5}" type="pres">
      <dgm:prSet presAssocID="{560FE212-6BBB-4142-8B2B-EF6612926D28}" presName="composite" presStyleCnt="0"/>
      <dgm:spPr/>
    </dgm:pt>
    <dgm:pt modelId="{70EA052A-11BD-4B85-A633-4D42B911CD85}" type="pres">
      <dgm:prSet presAssocID="{560FE212-6BBB-4142-8B2B-EF6612926D28}" presName="parTx" presStyleLbl="node1" presStyleIdx="2" presStyleCnt="4">
        <dgm:presLayoutVars>
          <dgm:chMax val="0"/>
          <dgm:chPref val="0"/>
          <dgm:bulletEnabled val="1"/>
        </dgm:presLayoutVars>
      </dgm:prSet>
      <dgm:spPr/>
      <dgm:t>
        <a:bodyPr/>
        <a:lstStyle/>
        <a:p>
          <a:endParaRPr lang="en-GB"/>
        </a:p>
      </dgm:t>
    </dgm:pt>
    <dgm:pt modelId="{28339EDE-1F3B-4BD7-B126-E6E3DC8ADDE1}" type="pres">
      <dgm:prSet presAssocID="{560FE212-6BBB-4142-8B2B-EF6612926D28}" presName="parSh" presStyleLbl="node1" presStyleIdx="3" presStyleCnt="4"/>
      <dgm:spPr/>
      <dgm:t>
        <a:bodyPr/>
        <a:lstStyle/>
        <a:p>
          <a:endParaRPr lang="en-GB"/>
        </a:p>
      </dgm:t>
    </dgm:pt>
    <dgm:pt modelId="{F2973653-B8BC-4545-B1CF-70B4950133C8}" type="pres">
      <dgm:prSet presAssocID="{560FE212-6BBB-4142-8B2B-EF6612926D28}" presName="desTx" presStyleLbl="fgAcc1" presStyleIdx="3" presStyleCnt="4">
        <dgm:presLayoutVars>
          <dgm:bulletEnabled val="1"/>
        </dgm:presLayoutVars>
      </dgm:prSet>
      <dgm:spPr/>
      <dgm:t>
        <a:bodyPr/>
        <a:lstStyle/>
        <a:p>
          <a:endParaRPr lang="en-GB"/>
        </a:p>
      </dgm:t>
    </dgm:pt>
  </dgm:ptLst>
  <dgm:cxnLst>
    <dgm:cxn modelId="{2170CF43-7822-4E1A-B6CA-95B4136E4338}" type="presOf" srcId="{5D4A67E1-A42A-4D09-B237-38C522698E78}" destId="{A307DC5E-16F8-415C-B1E1-03B8468C3C5B}" srcOrd="0" destOrd="0" presId="urn:microsoft.com/office/officeart/2005/8/layout/process3"/>
    <dgm:cxn modelId="{341F4D2A-B404-43A7-BA8B-299F1C4C6B18}" type="presOf" srcId="{C19C8C6E-4D01-4F0F-B884-4A65FB7DC719}" destId="{CC2E195A-C092-4530-BF91-5D894944A985}" srcOrd="1" destOrd="0" presId="urn:microsoft.com/office/officeart/2005/8/layout/process3"/>
    <dgm:cxn modelId="{F192528B-6B9C-4B65-9E53-3C165CFE6D7E}" type="presOf" srcId="{916B81A0-2169-4CA0-AB8E-8F7886AC7537}" destId="{F2973653-B8BC-4545-B1CF-70B4950133C8}" srcOrd="0" destOrd="2" presId="urn:microsoft.com/office/officeart/2005/8/layout/process3"/>
    <dgm:cxn modelId="{AB3E8373-E62D-4CBE-BBCE-61C06AF5F33E}" srcId="{560FE212-6BBB-4142-8B2B-EF6612926D28}" destId="{974BE99D-B01B-444D-A7D3-1C4F56FC5992}" srcOrd="0" destOrd="0" parTransId="{90AD095D-BA19-4E4B-B696-CFFF57E22C0D}" sibTransId="{E2C1F534-2AAF-4EF5-8C21-A036FE1AC200}"/>
    <dgm:cxn modelId="{B5D80811-7EAB-49D8-8FC8-ADE9E70B5C2D}" type="presOf" srcId="{6AE83B7E-EB69-47CB-A12D-3FA39773819B}" destId="{ACEC24A0-74BE-460D-B9C7-8CE472E5B856}" srcOrd="1" destOrd="0" presId="urn:microsoft.com/office/officeart/2005/8/layout/process3"/>
    <dgm:cxn modelId="{2B2D95D4-CD4F-4637-923F-4D307F9C2265}" type="presOf" srcId="{91DC1945-9F4E-47FC-B05E-C567439B6799}" destId="{0799FAFF-1314-4523-B165-D20128588B3C}" srcOrd="0" destOrd="0" presId="urn:microsoft.com/office/officeart/2005/8/layout/process3"/>
    <dgm:cxn modelId="{DD74F7C7-6332-4365-AC3E-E07B5F0215F9}" type="presOf" srcId="{92774754-29FA-4B44-9C7D-2741094CFC5C}" destId="{0799FAFF-1314-4523-B165-D20128588B3C}" srcOrd="0" destOrd="1" presId="urn:microsoft.com/office/officeart/2005/8/layout/process3"/>
    <dgm:cxn modelId="{3E0B6C62-6C44-467A-B69D-9A069326CDC4}" type="presOf" srcId="{F425C6A8-86F1-4C73-A084-C6D9C0BBCEE9}" destId="{98E3E8AC-B722-44A0-B928-2A81566F744A}" srcOrd="0" destOrd="0" presId="urn:microsoft.com/office/officeart/2005/8/layout/process3"/>
    <dgm:cxn modelId="{A5D119A8-C6BE-4931-BB8F-FDA2DC0E7D0D}" type="presOf" srcId="{11D98231-A377-42EA-9AE9-76A609D28D31}" destId="{341003DA-0454-4FDD-B0E7-10675B00AE97}" srcOrd="0" destOrd="0" presId="urn:microsoft.com/office/officeart/2005/8/layout/process3"/>
    <dgm:cxn modelId="{2D663A50-8F22-45A0-8672-49620B6A2668}" srcId="{C19C8C6E-4D01-4F0F-B884-4A65FB7DC719}" destId="{92774754-29FA-4B44-9C7D-2741094CFC5C}" srcOrd="1" destOrd="0" parTransId="{20B419D9-A78C-4E8C-A52F-AB2F12E2726B}" sibTransId="{773258D2-5E2E-4531-A328-E15E61B19562}"/>
    <dgm:cxn modelId="{C4B6FCEA-399B-4F26-A5FE-FAFEB5433202}" type="presOf" srcId="{C19C8C6E-4D01-4F0F-B884-4A65FB7DC719}" destId="{A990B57D-5C52-4307-9430-D906AA5B4437}" srcOrd="0" destOrd="0" presId="urn:microsoft.com/office/officeart/2005/8/layout/process3"/>
    <dgm:cxn modelId="{2F8B9967-1663-484D-B7A6-DCB8E0FE0E6C}" type="presOf" srcId="{F29C6BA1-8AC5-4CB1-94C8-497317A99B4C}" destId="{F2973653-B8BC-4545-B1CF-70B4950133C8}" srcOrd="0" destOrd="1" presId="urn:microsoft.com/office/officeart/2005/8/layout/process3"/>
    <dgm:cxn modelId="{B12CA2DB-8BA8-4CE3-AE41-3428326F9F13}" type="presOf" srcId="{96E921B4-BDB0-4919-95F5-63DD6BECAAB1}" destId="{A1243B3E-2197-4128-BCE3-7247738496AD}" srcOrd="0" destOrd="0" presId="urn:microsoft.com/office/officeart/2005/8/layout/process3"/>
    <dgm:cxn modelId="{E4886D82-5523-40A4-9865-E681BC820CD7}" srcId="{24EA944F-EFA2-4F6F-AA10-CE35AF613753}" destId="{560FE212-6BBB-4142-8B2B-EF6612926D28}" srcOrd="3" destOrd="0" parTransId="{7ABECE45-E8CA-4873-8D27-71E134FE3810}" sibTransId="{3A47986D-81D9-42CA-8F3D-487C75CFB004}"/>
    <dgm:cxn modelId="{2C23325C-4F3D-474D-8D41-A293ECE01FCA}" type="presOf" srcId="{6AE83B7E-EB69-47CB-A12D-3FA39773819B}" destId="{2107C8B1-CD59-4957-B6D1-EE9329FE35C2}" srcOrd="0" destOrd="0" presId="urn:microsoft.com/office/officeart/2005/8/layout/process3"/>
    <dgm:cxn modelId="{9AA6D72E-1864-4B92-A922-9E4EF42A172F}" srcId="{11D98231-A377-42EA-9AE9-76A609D28D31}" destId="{B8929F0D-06BF-451A-A0FF-2D638520EB87}" srcOrd="1" destOrd="0" parTransId="{EB6DFB37-FED9-43FA-A385-97163E1FF70A}" sibTransId="{1DB83550-48E8-4A23-9103-0987E2BAFFB1}"/>
    <dgm:cxn modelId="{439AD7A0-5494-452F-B277-562C2C1DFD2D}" srcId="{C19C8C6E-4D01-4F0F-B884-4A65FB7DC719}" destId="{91DC1945-9F4E-47FC-B05E-C567439B6799}" srcOrd="0" destOrd="0" parTransId="{F907FCBD-F05E-489B-917A-FB9AD2FD6D26}" sibTransId="{23CF0639-FCDA-4F57-82E0-11E610224ADE}"/>
    <dgm:cxn modelId="{81FA5DA3-FBB3-48B0-97CA-1C7AFB6B3DB4}" type="presOf" srcId="{55FEE419-8FC0-482D-83B1-8AE70B586600}" destId="{C7C1A835-FE3A-4474-8722-252C460C823A}" srcOrd="0" destOrd="0" presId="urn:microsoft.com/office/officeart/2005/8/layout/process3"/>
    <dgm:cxn modelId="{6EDDB545-BC8F-4034-AE0D-8F149AA702B2}" type="presOf" srcId="{560FE212-6BBB-4142-8B2B-EF6612926D28}" destId="{70EA052A-11BD-4B85-A633-4D42B911CD85}" srcOrd="0" destOrd="0" presId="urn:microsoft.com/office/officeart/2005/8/layout/process3"/>
    <dgm:cxn modelId="{50E29D37-2BC0-4C36-881E-147F048BB772}" type="presOf" srcId="{9C360EB7-9A5A-4731-814E-3988BEB05FB7}" destId="{C18CFACC-099C-4F54-AD03-5099F4373A3F}" srcOrd="0" destOrd="0" presId="urn:microsoft.com/office/officeart/2005/8/layout/process3"/>
    <dgm:cxn modelId="{76B1A3B4-4A5F-4652-8349-B868E6BBC604}" srcId="{560FE212-6BBB-4142-8B2B-EF6612926D28}" destId="{916B81A0-2169-4CA0-AB8E-8F7886AC7537}" srcOrd="2" destOrd="0" parTransId="{7B751A7A-8363-4ACA-B4F0-14E7C55F5733}" sibTransId="{61A4FAAD-790D-4DF5-8416-DD5150910840}"/>
    <dgm:cxn modelId="{821B4695-A8A8-4B0D-A70D-B18E0F3B3CB1}" type="presOf" srcId="{24EA944F-EFA2-4F6F-AA10-CE35AF613753}" destId="{0BBA5225-1F40-463F-9C56-6F4DCEE839C4}" srcOrd="0" destOrd="0" presId="urn:microsoft.com/office/officeart/2005/8/layout/process3"/>
    <dgm:cxn modelId="{A6F8D5EA-2982-4047-8DBA-B969BD9A2ADE}" srcId="{24EA944F-EFA2-4F6F-AA10-CE35AF613753}" destId="{C19C8C6E-4D01-4F0F-B884-4A65FB7DC719}" srcOrd="0" destOrd="0" parTransId="{ECD59379-4324-4DAB-A090-762FF3DB5905}" sibTransId="{9C360EB7-9A5A-4731-814E-3988BEB05FB7}"/>
    <dgm:cxn modelId="{5F10833C-8848-4749-85E6-E616694C8408}" type="presOf" srcId="{11D98231-A377-42EA-9AE9-76A609D28D31}" destId="{BF1AB5C0-3915-4486-9297-B88751AE6FF7}" srcOrd="1" destOrd="0" presId="urn:microsoft.com/office/officeart/2005/8/layout/process3"/>
    <dgm:cxn modelId="{A3A05D88-336B-45D6-A075-9BA6FBD73911}" srcId="{24EA944F-EFA2-4F6F-AA10-CE35AF613753}" destId="{96E921B4-BDB0-4919-95F5-63DD6BECAAB1}" srcOrd="2" destOrd="0" parTransId="{268AA2F3-E487-46CC-958B-1579AFFA1828}" sibTransId="{5D4A67E1-A42A-4D09-B237-38C522698E78}"/>
    <dgm:cxn modelId="{B3C696FA-A747-4A59-9893-F2A8F8D63418}" srcId="{560FE212-6BBB-4142-8B2B-EF6612926D28}" destId="{F29C6BA1-8AC5-4CB1-94C8-497317A99B4C}" srcOrd="1" destOrd="0" parTransId="{8F63D89C-DACC-4B9C-90DA-DB5E3E679548}" sibTransId="{8E207F4F-97F3-4819-A317-6FDCCB2EC84B}"/>
    <dgm:cxn modelId="{E1D74FAF-0AB1-44BF-ADFD-19BD553F58A0}" srcId="{11D98231-A377-42EA-9AE9-76A609D28D31}" destId="{F425C6A8-86F1-4C73-A084-C6D9C0BBCEE9}" srcOrd="0" destOrd="0" parTransId="{D4F1587B-3684-4C45-9D31-A07A5A73D5B7}" sibTransId="{F513071F-DC2A-4900-9D72-3CDF84DF1DB4}"/>
    <dgm:cxn modelId="{149B96E7-47B0-4204-AF22-C3D19F0B8956}" type="presOf" srcId="{96E921B4-BDB0-4919-95F5-63DD6BECAAB1}" destId="{3EB6E067-001D-4A16-81A9-0BB062D6A66D}" srcOrd="1" destOrd="0" presId="urn:microsoft.com/office/officeart/2005/8/layout/process3"/>
    <dgm:cxn modelId="{B3DE9567-6FD3-40A7-9D10-A8ACA4973484}" type="presOf" srcId="{B8929F0D-06BF-451A-A0FF-2D638520EB87}" destId="{98E3E8AC-B722-44A0-B928-2A81566F744A}" srcOrd="0" destOrd="1" presId="urn:microsoft.com/office/officeart/2005/8/layout/process3"/>
    <dgm:cxn modelId="{1AF0C1A7-F34A-4451-AACE-14E46E244217}" type="presOf" srcId="{9C360EB7-9A5A-4731-814E-3988BEB05FB7}" destId="{CA41DD90-B5F9-43B3-A9C7-832937D94FBF}" srcOrd="1" destOrd="0" presId="urn:microsoft.com/office/officeart/2005/8/layout/process3"/>
    <dgm:cxn modelId="{989CF2FA-7380-49DA-BD50-E1751D0AF297}" srcId="{24EA944F-EFA2-4F6F-AA10-CE35AF613753}" destId="{11D98231-A377-42EA-9AE9-76A609D28D31}" srcOrd="1" destOrd="0" parTransId="{6739BF07-8AEA-47B3-80F9-B902B30C1278}" sibTransId="{6AE83B7E-EB69-47CB-A12D-3FA39773819B}"/>
    <dgm:cxn modelId="{16DDB776-8235-45C5-9C09-1142F3BBFF56}" type="presOf" srcId="{974BE99D-B01B-444D-A7D3-1C4F56FC5992}" destId="{F2973653-B8BC-4545-B1CF-70B4950133C8}" srcOrd="0" destOrd="0" presId="urn:microsoft.com/office/officeart/2005/8/layout/process3"/>
    <dgm:cxn modelId="{6108DA11-9D93-4961-91CE-03449DE7914D}" srcId="{96E921B4-BDB0-4919-95F5-63DD6BECAAB1}" destId="{076665AE-C932-4235-8BA0-448DAA26FCE4}" srcOrd="1" destOrd="0" parTransId="{6127209A-8D92-4F82-BC18-596932E50E2E}" sibTransId="{F5C9782E-0F7E-44A3-8BD1-0E0014D7111D}"/>
    <dgm:cxn modelId="{70026D79-FD38-4039-B2EE-4AEC908454AE}" type="presOf" srcId="{560FE212-6BBB-4142-8B2B-EF6612926D28}" destId="{28339EDE-1F3B-4BD7-B126-E6E3DC8ADDE1}" srcOrd="1" destOrd="0" presId="urn:microsoft.com/office/officeart/2005/8/layout/process3"/>
    <dgm:cxn modelId="{492795DC-0180-4A7E-8F6F-9B82FC27D04F}" type="presOf" srcId="{076665AE-C932-4235-8BA0-448DAA26FCE4}" destId="{C7C1A835-FE3A-4474-8722-252C460C823A}" srcOrd="0" destOrd="1" presId="urn:microsoft.com/office/officeart/2005/8/layout/process3"/>
    <dgm:cxn modelId="{F910A5BB-2AB1-4BD7-BE3F-4E94CE8613A8}" type="presOf" srcId="{5D4A67E1-A42A-4D09-B237-38C522698E78}" destId="{C7DDD5D2-4AB7-483F-9D79-1A72D0E65D07}" srcOrd="1" destOrd="0" presId="urn:microsoft.com/office/officeart/2005/8/layout/process3"/>
    <dgm:cxn modelId="{C9D9671F-5EAE-4863-A015-CD944B461BD2}" srcId="{96E921B4-BDB0-4919-95F5-63DD6BECAAB1}" destId="{55FEE419-8FC0-482D-83B1-8AE70B586600}" srcOrd="0" destOrd="0" parTransId="{2981831A-8367-4A6B-B78E-2B3871FDD054}" sibTransId="{802FD34B-8A6D-497C-ABB2-4099FBDF1E9B}"/>
    <dgm:cxn modelId="{B6871EF8-FA03-4F00-BC6C-33C44BAAF2AD}" type="presParOf" srcId="{0BBA5225-1F40-463F-9C56-6F4DCEE839C4}" destId="{DD444BF7-A0F0-415C-B96A-5DB64B022466}" srcOrd="0" destOrd="0" presId="urn:microsoft.com/office/officeart/2005/8/layout/process3"/>
    <dgm:cxn modelId="{A4C9F589-5997-490B-9B3D-7E86DF72F8E6}" type="presParOf" srcId="{DD444BF7-A0F0-415C-B96A-5DB64B022466}" destId="{A990B57D-5C52-4307-9430-D906AA5B4437}" srcOrd="0" destOrd="0" presId="urn:microsoft.com/office/officeart/2005/8/layout/process3"/>
    <dgm:cxn modelId="{38C68ED0-5E23-4914-B913-6C58D0674047}" type="presParOf" srcId="{DD444BF7-A0F0-415C-B96A-5DB64B022466}" destId="{CC2E195A-C092-4530-BF91-5D894944A985}" srcOrd="1" destOrd="0" presId="urn:microsoft.com/office/officeart/2005/8/layout/process3"/>
    <dgm:cxn modelId="{EA0A8AE2-508D-4F16-AF1E-A10464621049}" type="presParOf" srcId="{DD444BF7-A0F0-415C-B96A-5DB64B022466}" destId="{0799FAFF-1314-4523-B165-D20128588B3C}" srcOrd="2" destOrd="0" presId="urn:microsoft.com/office/officeart/2005/8/layout/process3"/>
    <dgm:cxn modelId="{F010CA21-5170-44A8-BADE-B1755A39BB83}" type="presParOf" srcId="{0BBA5225-1F40-463F-9C56-6F4DCEE839C4}" destId="{C18CFACC-099C-4F54-AD03-5099F4373A3F}" srcOrd="1" destOrd="0" presId="urn:microsoft.com/office/officeart/2005/8/layout/process3"/>
    <dgm:cxn modelId="{EFDABB6D-47AE-4524-9E92-5100290A7176}" type="presParOf" srcId="{C18CFACC-099C-4F54-AD03-5099F4373A3F}" destId="{CA41DD90-B5F9-43B3-A9C7-832937D94FBF}" srcOrd="0" destOrd="0" presId="urn:microsoft.com/office/officeart/2005/8/layout/process3"/>
    <dgm:cxn modelId="{6D42A1CE-2A84-4738-AD38-019B8A1118D5}" type="presParOf" srcId="{0BBA5225-1F40-463F-9C56-6F4DCEE839C4}" destId="{AF35C866-1A84-4E0A-90A9-5852161712F5}" srcOrd="2" destOrd="0" presId="urn:microsoft.com/office/officeart/2005/8/layout/process3"/>
    <dgm:cxn modelId="{86F9EC10-8F9C-445F-B69B-7BB0524AA092}" type="presParOf" srcId="{AF35C866-1A84-4E0A-90A9-5852161712F5}" destId="{341003DA-0454-4FDD-B0E7-10675B00AE97}" srcOrd="0" destOrd="0" presId="urn:microsoft.com/office/officeart/2005/8/layout/process3"/>
    <dgm:cxn modelId="{AE2F26FF-742F-4BDC-8AC1-2CD2CEA6AF05}" type="presParOf" srcId="{AF35C866-1A84-4E0A-90A9-5852161712F5}" destId="{BF1AB5C0-3915-4486-9297-B88751AE6FF7}" srcOrd="1" destOrd="0" presId="urn:microsoft.com/office/officeart/2005/8/layout/process3"/>
    <dgm:cxn modelId="{C7BC378D-70E2-4843-B322-01A43A290D0A}" type="presParOf" srcId="{AF35C866-1A84-4E0A-90A9-5852161712F5}" destId="{98E3E8AC-B722-44A0-B928-2A81566F744A}" srcOrd="2" destOrd="0" presId="urn:microsoft.com/office/officeart/2005/8/layout/process3"/>
    <dgm:cxn modelId="{BE96B0B0-54DB-486F-95C9-6BB5F007E5BB}" type="presParOf" srcId="{0BBA5225-1F40-463F-9C56-6F4DCEE839C4}" destId="{2107C8B1-CD59-4957-B6D1-EE9329FE35C2}" srcOrd="3" destOrd="0" presId="urn:microsoft.com/office/officeart/2005/8/layout/process3"/>
    <dgm:cxn modelId="{BC62F6C1-10A2-4F5B-9B49-65FB69E76997}" type="presParOf" srcId="{2107C8B1-CD59-4957-B6D1-EE9329FE35C2}" destId="{ACEC24A0-74BE-460D-B9C7-8CE472E5B856}" srcOrd="0" destOrd="0" presId="urn:microsoft.com/office/officeart/2005/8/layout/process3"/>
    <dgm:cxn modelId="{440F507F-209B-48D6-9F00-8C8418DACE2E}" type="presParOf" srcId="{0BBA5225-1F40-463F-9C56-6F4DCEE839C4}" destId="{F77DE6DC-92A9-4DFB-B4C6-B8B00EDDC428}" srcOrd="4" destOrd="0" presId="urn:microsoft.com/office/officeart/2005/8/layout/process3"/>
    <dgm:cxn modelId="{66335853-D2BE-45FF-B33C-45171671776C}" type="presParOf" srcId="{F77DE6DC-92A9-4DFB-B4C6-B8B00EDDC428}" destId="{A1243B3E-2197-4128-BCE3-7247738496AD}" srcOrd="0" destOrd="0" presId="urn:microsoft.com/office/officeart/2005/8/layout/process3"/>
    <dgm:cxn modelId="{ED15EE48-7D9B-4B95-897B-E370B47BB1A6}" type="presParOf" srcId="{F77DE6DC-92A9-4DFB-B4C6-B8B00EDDC428}" destId="{3EB6E067-001D-4A16-81A9-0BB062D6A66D}" srcOrd="1" destOrd="0" presId="urn:microsoft.com/office/officeart/2005/8/layout/process3"/>
    <dgm:cxn modelId="{AA5756CC-4E92-4577-B44D-20C7B9CDEEE2}" type="presParOf" srcId="{F77DE6DC-92A9-4DFB-B4C6-B8B00EDDC428}" destId="{C7C1A835-FE3A-4474-8722-252C460C823A}" srcOrd="2" destOrd="0" presId="urn:microsoft.com/office/officeart/2005/8/layout/process3"/>
    <dgm:cxn modelId="{2A2554A1-6BED-4635-9554-13A5689324A9}" type="presParOf" srcId="{0BBA5225-1F40-463F-9C56-6F4DCEE839C4}" destId="{A307DC5E-16F8-415C-B1E1-03B8468C3C5B}" srcOrd="5" destOrd="0" presId="urn:microsoft.com/office/officeart/2005/8/layout/process3"/>
    <dgm:cxn modelId="{DCC9A1E6-A375-46D3-8F46-0F8F2F039325}" type="presParOf" srcId="{A307DC5E-16F8-415C-B1E1-03B8468C3C5B}" destId="{C7DDD5D2-4AB7-483F-9D79-1A72D0E65D07}" srcOrd="0" destOrd="0" presId="urn:microsoft.com/office/officeart/2005/8/layout/process3"/>
    <dgm:cxn modelId="{84F61171-7430-4B00-A563-CA650AB03BFD}" type="presParOf" srcId="{0BBA5225-1F40-463F-9C56-6F4DCEE839C4}" destId="{D67954B4-1513-4E44-A981-F342657419D5}" srcOrd="6" destOrd="0" presId="urn:microsoft.com/office/officeart/2005/8/layout/process3"/>
    <dgm:cxn modelId="{940BA588-F247-4D44-B39F-49DCB0A91BC5}" type="presParOf" srcId="{D67954B4-1513-4E44-A981-F342657419D5}" destId="{70EA052A-11BD-4B85-A633-4D42B911CD85}" srcOrd="0" destOrd="0" presId="urn:microsoft.com/office/officeart/2005/8/layout/process3"/>
    <dgm:cxn modelId="{833AA6B6-3075-441F-9D74-760B519324C0}" type="presParOf" srcId="{D67954B4-1513-4E44-A981-F342657419D5}" destId="{28339EDE-1F3B-4BD7-B126-E6E3DC8ADDE1}" srcOrd="1" destOrd="0" presId="urn:microsoft.com/office/officeart/2005/8/layout/process3"/>
    <dgm:cxn modelId="{472688AD-EA9E-4644-A43D-10F53828ECFB}" type="presParOf" srcId="{D67954B4-1513-4E44-A981-F342657419D5}" destId="{F2973653-B8BC-4545-B1CF-70B4950133C8}"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72E5E21-8673-4BF5-AD45-7F1B6377DBF0}" type="doc">
      <dgm:prSet loTypeId="urn:microsoft.com/office/officeart/2005/8/layout/radial3" loCatId="relationship" qsTypeId="urn:microsoft.com/office/officeart/2005/8/quickstyle/simple1" qsCatId="simple" csTypeId="urn:microsoft.com/office/officeart/2005/8/colors/colorful3" csCatId="colorful" phldr="1"/>
      <dgm:spPr/>
      <dgm:t>
        <a:bodyPr/>
        <a:lstStyle/>
        <a:p>
          <a:endParaRPr lang="en-GB"/>
        </a:p>
      </dgm:t>
    </dgm:pt>
    <dgm:pt modelId="{EECAF9E6-9177-48BF-B34D-2D27EB22B512}">
      <dgm:prSet phldrT="[Text]" custT="1"/>
      <dgm:spPr/>
      <dgm:t>
        <a:bodyPr/>
        <a:lstStyle/>
        <a:p>
          <a:r>
            <a:rPr lang="en-GB" sz="2000" b="1" dirty="0" smtClean="0"/>
            <a:t>Corruption </a:t>
          </a:r>
        </a:p>
        <a:p>
          <a:r>
            <a:rPr lang="en-GB" sz="2000" b="1" dirty="0" smtClean="0"/>
            <a:t>monitoring</a:t>
          </a:r>
        </a:p>
        <a:p>
          <a:r>
            <a:rPr lang="en-GB" sz="2000" b="1" dirty="0" smtClean="0"/>
            <a:t>mechanism</a:t>
          </a:r>
          <a:endParaRPr lang="en-GB" sz="2000" b="1" dirty="0"/>
        </a:p>
      </dgm:t>
    </dgm:pt>
    <dgm:pt modelId="{5891A5C5-CEDD-4BE6-8345-D1C82662FE10}" type="parTrans" cxnId="{6B76F300-6665-4825-A00F-6301171C068F}">
      <dgm:prSet/>
      <dgm:spPr/>
      <dgm:t>
        <a:bodyPr/>
        <a:lstStyle/>
        <a:p>
          <a:endParaRPr lang="en-GB" sz="1400" b="1"/>
        </a:p>
      </dgm:t>
    </dgm:pt>
    <dgm:pt modelId="{9CF53F8F-0102-4879-8911-567D06923BFD}" type="sibTrans" cxnId="{6B76F300-6665-4825-A00F-6301171C068F}">
      <dgm:prSet/>
      <dgm:spPr/>
      <dgm:t>
        <a:bodyPr/>
        <a:lstStyle/>
        <a:p>
          <a:endParaRPr lang="en-GB" sz="1400" b="1"/>
        </a:p>
      </dgm:t>
    </dgm:pt>
    <dgm:pt modelId="{53ABBF50-5CEE-4300-A2C7-712BF22704E6}">
      <dgm:prSet phldrT="[Text]" custT="1"/>
      <dgm:spPr/>
      <dgm:t>
        <a:bodyPr/>
        <a:lstStyle/>
        <a:p>
          <a:r>
            <a:rPr lang="en-US" sz="1400" b="1" dirty="0" smtClean="0"/>
            <a:t>Independent information collection</a:t>
          </a:r>
          <a:endParaRPr lang="en-GB" sz="1400" b="1" dirty="0"/>
        </a:p>
      </dgm:t>
    </dgm:pt>
    <dgm:pt modelId="{C296FFFB-A909-4543-9423-2F898652665C}" type="parTrans" cxnId="{3F2236DE-62F8-48B7-85B7-79615C57A6C2}">
      <dgm:prSet/>
      <dgm:spPr/>
      <dgm:t>
        <a:bodyPr/>
        <a:lstStyle/>
        <a:p>
          <a:endParaRPr lang="en-GB" sz="1400" b="1"/>
        </a:p>
      </dgm:t>
    </dgm:pt>
    <dgm:pt modelId="{0A555082-CF6F-40D9-BF86-DC19039B5585}" type="sibTrans" cxnId="{3F2236DE-62F8-48B7-85B7-79615C57A6C2}">
      <dgm:prSet/>
      <dgm:spPr/>
      <dgm:t>
        <a:bodyPr/>
        <a:lstStyle/>
        <a:p>
          <a:endParaRPr lang="en-GB" sz="1400" b="1"/>
        </a:p>
      </dgm:t>
    </dgm:pt>
    <dgm:pt modelId="{7FC7F853-15A8-431B-BC48-208EF4446589}">
      <dgm:prSet phldrT="[Text]" custT="1"/>
      <dgm:spPr/>
      <dgm:t>
        <a:bodyPr/>
        <a:lstStyle/>
        <a:p>
          <a:r>
            <a:rPr lang="en-US" sz="1400" b="1" dirty="0" smtClean="0"/>
            <a:t>Data collection tools</a:t>
          </a:r>
          <a:endParaRPr lang="en-GB" sz="1400" b="1" dirty="0"/>
        </a:p>
      </dgm:t>
    </dgm:pt>
    <dgm:pt modelId="{66C6B82B-991D-4191-A528-C9FD94D67647}" type="parTrans" cxnId="{05647DEB-19C4-4119-813E-2F922F35AE1F}">
      <dgm:prSet/>
      <dgm:spPr/>
      <dgm:t>
        <a:bodyPr/>
        <a:lstStyle/>
        <a:p>
          <a:endParaRPr lang="en-GB" sz="1400" b="1"/>
        </a:p>
      </dgm:t>
    </dgm:pt>
    <dgm:pt modelId="{1B25B3AF-2592-4AE1-8D61-C5D6437A0163}" type="sibTrans" cxnId="{05647DEB-19C4-4119-813E-2F922F35AE1F}">
      <dgm:prSet/>
      <dgm:spPr/>
      <dgm:t>
        <a:bodyPr/>
        <a:lstStyle/>
        <a:p>
          <a:endParaRPr lang="en-GB" sz="1400" b="1"/>
        </a:p>
      </dgm:t>
    </dgm:pt>
    <dgm:pt modelId="{53548A77-C6FB-4232-AE2A-F7EF1C0A43EE}">
      <dgm:prSet phldrT="[Text]" custT="1"/>
      <dgm:spPr/>
      <dgm:t>
        <a:bodyPr/>
        <a:lstStyle/>
        <a:p>
          <a:r>
            <a:rPr lang="en-US" sz="1400" b="1" dirty="0" smtClean="0"/>
            <a:t>Benchmarking indicators</a:t>
          </a:r>
          <a:endParaRPr lang="en-GB" sz="1400" b="1" dirty="0"/>
        </a:p>
      </dgm:t>
    </dgm:pt>
    <dgm:pt modelId="{E3E8F829-7D8E-413C-8619-519B3B315B26}" type="parTrans" cxnId="{642051DE-065A-4960-96B7-4C0DE8E53C37}">
      <dgm:prSet/>
      <dgm:spPr/>
      <dgm:t>
        <a:bodyPr/>
        <a:lstStyle/>
        <a:p>
          <a:endParaRPr lang="en-GB" sz="1400" b="1"/>
        </a:p>
      </dgm:t>
    </dgm:pt>
    <dgm:pt modelId="{F93F5A25-1BB8-4D57-8292-288542DD01A8}" type="sibTrans" cxnId="{642051DE-065A-4960-96B7-4C0DE8E53C37}">
      <dgm:prSet/>
      <dgm:spPr/>
      <dgm:t>
        <a:bodyPr/>
        <a:lstStyle/>
        <a:p>
          <a:endParaRPr lang="en-GB" sz="1400" b="1"/>
        </a:p>
      </dgm:t>
    </dgm:pt>
    <dgm:pt modelId="{D393D968-548A-461D-BEC5-21BF37CDE4D9}">
      <dgm:prSet custT="1"/>
      <dgm:spPr/>
      <dgm:t>
        <a:bodyPr/>
        <a:lstStyle/>
        <a:p>
          <a:r>
            <a:rPr lang="en-GB" sz="1400" b="1" dirty="0" smtClean="0"/>
            <a:t>Collect data on anti-corruption units</a:t>
          </a:r>
          <a:endParaRPr lang="en-GB" sz="1400" b="1" dirty="0"/>
        </a:p>
      </dgm:t>
    </dgm:pt>
    <dgm:pt modelId="{772E439E-8E2F-4EA0-B938-D487CD3AFAF7}" type="parTrans" cxnId="{8909D14E-2E75-4D4D-9D8B-70250B49C403}">
      <dgm:prSet/>
      <dgm:spPr/>
      <dgm:t>
        <a:bodyPr/>
        <a:lstStyle/>
        <a:p>
          <a:endParaRPr lang="en-GB" sz="1400" b="1"/>
        </a:p>
      </dgm:t>
    </dgm:pt>
    <dgm:pt modelId="{C76D1E7C-983C-4349-95E5-DF5B420E287B}" type="sibTrans" cxnId="{8909D14E-2E75-4D4D-9D8B-70250B49C403}">
      <dgm:prSet/>
      <dgm:spPr/>
      <dgm:t>
        <a:bodyPr/>
        <a:lstStyle/>
        <a:p>
          <a:endParaRPr lang="en-GB" sz="1400" b="1"/>
        </a:p>
      </dgm:t>
    </dgm:pt>
    <dgm:pt modelId="{8E7EA900-2F9D-4EA2-844E-E70428417051}">
      <dgm:prSet custT="1"/>
      <dgm:spPr/>
      <dgm:t>
        <a:bodyPr/>
        <a:lstStyle/>
        <a:p>
          <a:r>
            <a:rPr lang="en-US" sz="1400" b="1" dirty="0" smtClean="0"/>
            <a:t>Alternative sources of information</a:t>
          </a:r>
          <a:endParaRPr lang="en-GB" sz="1400" b="1" dirty="0"/>
        </a:p>
      </dgm:t>
    </dgm:pt>
    <dgm:pt modelId="{F2CE2CBE-AE0D-4081-984E-1F05A9891B3C}" type="parTrans" cxnId="{1BB5440D-B01C-4D42-B9F2-DFB7BDAF233A}">
      <dgm:prSet/>
      <dgm:spPr/>
      <dgm:t>
        <a:bodyPr/>
        <a:lstStyle/>
        <a:p>
          <a:endParaRPr lang="en-GB" sz="1400" b="1"/>
        </a:p>
      </dgm:t>
    </dgm:pt>
    <dgm:pt modelId="{ED152C1F-EDAF-4459-AF14-90D0A172C188}" type="sibTrans" cxnId="{1BB5440D-B01C-4D42-B9F2-DFB7BDAF233A}">
      <dgm:prSet/>
      <dgm:spPr/>
      <dgm:t>
        <a:bodyPr/>
        <a:lstStyle/>
        <a:p>
          <a:endParaRPr lang="en-GB" sz="1400" b="1"/>
        </a:p>
      </dgm:t>
    </dgm:pt>
    <dgm:pt modelId="{D071E6C0-E849-4018-AB8F-7643FCBD52CE}">
      <dgm:prSet custT="1"/>
      <dgm:spPr/>
      <dgm:t>
        <a:bodyPr/>
        <a:lstStyle/>
        <a:p>
          <a:r>
            <a:rPr lang="en-GB" sz="1400" b="1" dirty="0" smtClean="0"/>
            <a:t>Independent EU agency</a:t>
          </a:r>
          <a:endParaRPr lang="en-GB" sz="1400" b="1" dirty="0"/>
        </a:p>
      </dgm:t>
    </dgm:pt>
    <dgm:pt modelId="{17C420CF-9779-4B57-A9D1-4194592EF553}" type="parTrans" cxnId="{CC49949C-944C-47E8-893F-D435FB66989C}">
      <dgm:prSet/>
      <dgm:spPr/>
      <dgm:t>
        <a:bodyPr/>
        <a:lstStyle/>
        <a:p>
          <a:endParaRPr lang="en-GB" sz="1400" b="1"/>
        </a:p>
      </dgm:t>
    </dgm:pt>
    <dgm:pt modelId="{AD8025EB-3126-424E-99CD-172103C1D88F}" type="sibTrans" cxnId="{CC49949C-944C-47E8-893F-D435FB66989C}">
      <dgm:prSet/>
      <dgm:spPr/>
      <dgm:t>
        <a:bodyPr/>
        <a:lstStyle/>
        <a:p>
          <a:endParaRPr lang="en-GB" sz="1400" b="1"/>
        </a:p>
      </dgm:t>
    </dgm:pt>
    <dgm:pt modelId="{91962DC7-253E-4842-A333-B8958FD20F44}" type="pres">
      <dgm:prSet presAssocID="{772E5E21-8673-4BF5-AD45-7F1B6377DBF0}" presName="composite" presStyleCnt="0">
        <dgm:presLayoutVars>
          <dgm:chMax val="1"/>
          <dgm:dir/>
          <dgm:resizeHandles val="exact"/>
        </dgm:presLayoutVars>
      </dgm:prSet>
      <dgm:spPr/>
      <dgm:t>
        <a:bodyPr/>
        <a:lstStyle/>
        <a:p>
          <a:endParaRPr lang="bg-BG"/>
        </a:p>
      </dgm:t>
    </dgm:pt>
    <dgm:pt modelId="{C19BAFA0-33A6-403E-89A0-9E90B5CE8B23}" type="pres">
      <dgm:prSet presAssocID="{772E5E21-8673-4BF5-AD45-7F1B6377DBF0}" presName="radial" presStyleCnt="0">
        <dgm:presLayoutVars>
          <dgm:animLvl val="ctr"/>
        </dgm:presLayoutVars>
      </dgm:prSet>
      <dgm:spPr/>
    </dgm:pt>
    <dgm:pt modelId="{39D16FF2-D07F-4AB7-9197-D976AD5111AA}" type="pres">
      <dgm:prSet presAssocID="{EECAF9E6-9177-48BF-B34D-2D27EB22B512}" presName="centerShape" presStyleLbl="vennNode1" presStyleIdx="0" presStyleCnt="7" custScaleX="91611" custScaleY="91572"/>
      <dgm:spPr/>
      <dgm:t>
        <a:bodyPr/>
        <a:lstStyle/>
        <a:p>
          <a:endParaRPr lang="en-GB"/>
        </a:p>
      </dgm:t>
    </dgm:pt>
    <dgm:pt modelId="{49B061E3-2FB6-4FDF-90EB-86496AAF34C2}" type="pres">
      <dgm:prSet presAssocID="{D071E6C0-E849-4018-AB8F-7643FCBD52CE}" presName="node" presStyleLbl="vennNode1" presStyleIdx="1" presStyleCnt="7" custScaleX="114385" custScaleY="111688">
        <dgm:presLayoutVars>
          <dgm:bulletEnabled val="1"/>
        </dgm:presLayoutVars>
      </dgm:prSet>
      <dgm:spPr/>
      <dgm:t>
        <a:bodyPr/>
        <a:lstStyle/>
        <a:p>
          <a:endParaRPr lang="en-GB"/>
        </a:p>
      </dgm:t>
    </dgm:pt>
    <dgm:pt modelId="{48AEE242-49D7-4917-BAEF-68709216718E}" type="pres">
      <dgm:prSet presAssocID="{53ABBF50-5CEE-4300-A2C7-712BF22704E6}" presName="node" presStyleLbl="vennNode1" presStyleIdx="2" presStyleCnt="7" custScaleX="112078" custScaleY="110129">
        <dgm:presLayoutVars>
          <dgm:bulletEnabled val="1"/>
        </dgm:presLayoutVars>
      </dgm:prSet>
      <dgm:spPr/>
      <dgm:t>
        <a:bodyPr/>
        <a:lstStyle/>
        <a:p>
          <a:endParaRPr lang="en-GB"/>
        </a:p>
      </dgm:t>
    </dgm:pt>
    <dgm:pt modelId="{16639AE5-2E34-474A-B44E-06A5EF9A41C8}" type="pres">
      <dgm:prSet presAssocID="{7FC7F853-15A8-431B-BC48-208EF4446589}" presName="node" presStyleLbl="vennNode1" presStyleIdx="3" presStyleCnt="7" custScaleX="117880" custScaleY="113016">
        <dgm:presLayoutVars>
          <dgm:bulletEnabled val="1"/>
        </dgm:presLayoutVars>
      </dgm:prSet>
      <dgm:spPr/>
      <dgm:t>
        <a:bodyPr/>
        <a:lstStyle/>
        <a:p>
          <a:endParaRPr lang="en-GB"/>
        </a:p>
      </dgm:t>
    </dgm:pt>
    <dgm:pt modelId="{F8271D12-1017-4260-8738-11A591956FDA}" type="pres">
      <dgm:prSet presAssocID="{53548A77-C6FB-4232-AE2A-F7EF1C0A43EE}" presName="node" presStyleLbl="vennNode1" presStyleIdx="4" presStyleCnt="7" custScaleX="114544" custScaleY="111809">
        <dgm:presLayoutVars>
          <dgm:bulletEnabled val="1"/>
        </dgm:presLayoutVars>
      </dgm:prSet>
      <dgm:spPr/>
      <dgm:t>
        <a:bodyPr/>
        <a:lstStyle/>
        <a:p>
          <a:endParaRPr lang="en-GB"/>
        </a:p>
      </dgm:t>
    </dgm:pt>
    <dgm:pt modelId="{1C5FA28B-C3E5-4659-B4BE-254FB892B17A}" type="pres">
      <dgm:prSet presAssocID="{D393D968-548A-461D-BEC5-21BF37CDE4D9}" presName="node" presStyleLbl="vennNode1" presStyleIdx="5" presStyleCnt="7" custScaleX="111762" custScaleY="110130">
        <dgm:presLayoutVars>
          <dgm:bulletEnabled val="1"/>
        </dgm:presLayoutVars>
      </dgm:prSet>
      <dgm:spPr/>
      <dgm:t>
        <a:bodyPr/>
        <a:lstStyle/>
        <a:p>
          <a:endParaRPr lang="bg-BG"/>
        </a:p>
      </dgm:t>
    </dgm:pt>
    <dgm:pt modelId="{6604BAFC-C53C-40AB-892C-80AE16DD19D6}" type="pres">
      <dgm:prSet presAssocID="{8E7EA900-2F9D-4EA2-844E-E70428417051}" presName="node" presStyleLbl="vennNode1" presStyleIdx="6" presStyleCnt="7" custScaleX="111920" custScaleY="110129">
        <dgm:presLayoutVars>
          <dgm:bulletEnabled val="1"/>
        </dgm:presLayoutVars>
      </dgm:prSet>
      <dgm:spPr/>
      <dgm:t>
        <a:bodyPr/>
        <a:lstStyle/>
        <a:p>
          <a:endParaRPr lang="en-GB"/>
        </a:p>
      </dgm:t>
    </dgm:pt>
  </dgm:ptLst>
  <dgm:cxnLst>
    <dgm:cxn modelId="{B3342B15-8BA7-46F8-959A-349D3165DBD9}" type="presOf" srcId="{EECAF9E6-9177-48BF-B34D-2D27EB22B512}" destId="{39D16FF2-D07F-4AB7-9197-D976AD5111AA}" srcOrd="0" destOrd="0" presId="urn:microsoft.com/office/officeart/2005/8/layout/radial3"/>
    <dgm:cxn modelId="{8909D14E-2E75-4D4D-9D8B-70250B49C403}" srcId="{EECAF9E6-9177-48BF-B34D-2D27EB22B512}" destId="{D393D968-548A-461D-BEC5-21BF37CDE4D9}" srcOrd="4" destOrd="0" parTransId="{772E439E-8E2F-4EA0-B938-D487CD3AFAF7}" sibTransId="{C76D1E7C-983C-4349-95E5-DF5B420E287B}"/>
    <dgm:cxn modelId="{AD8E800F-B51A-4AA2-A672-E78E921F3112}" type="presOf" srcId="{D071E6C0-E849-4018-AB8F-7643FCBD52CE}" destId="{49B061E3-2FB6-4FDF-90EB-86496AAF34C2}" srcOrd="0" destOrd="0" presId="urn:microsoft.com/office/officeart/2005/8/layout/radial3"/>
    <dgm:cxn modelId="{E37751C2-17D3-487C-A650-CD0D0AEDBDF2}" type="presOf" srcId="{772E5E21-8673-4BF5-AD45-7F1B6377DBF0}" destId="{91962DC7-253E-4842-A333-B8958FD20F44}" srcOrd="0" destOrd="0" presId="urn:microsoft.com/office/officeart/2005/8/layout/radial3"/>
    <dgm:cxn modelId="{642051DE-065A-4960-96B7-4C0DE8E53C37}" srcId="{EECAF9E6-9177-48BF-B34D-2D27EB22B512}" destId="{53548A77-C6FB-4232-AE2A-F7EF1C0A43EE}" srcOrd="3" destOrd="0" parTransId="{E3E8F829-7D8E-413C-8619-519B3B315B26}" sibTransId="{F93F5A25-1BB8-4D57-8292-288542DD01A8}"/>
    <dgm:cxn modelId="{CC49949C-944C-47E8-893F-D435FB66989C}" srcId="{EECAF9E6-9177-48BF-B34D-2D27EB22B512}" destId="{D071E6C0-E849-4018-AB8F-7643FCBD52CE}" srcOrd="0" destOrd="0" parTransId="{17C420CF-9779-4B57-A9D1-4194592EF553}" sibTransId="{AD8025EB-3126-424E-99CD-172103C1D88F}"/>
    <dgm:cxn modelId="{6F486454-9162-4EC9-98A2-676B9166013C}" type="presOf" srcId="{53548A77-C6FB-4232-AE2A-F7EF1C0A43EE}" destId="{F8271D12-1017-4260-8738-11A591956FDA}" srcOrd="0" destOrd="0" presId="urn:microsoft.com/office/officeart/2005/8/layout/radial3"/>
    <dgm:cxn modelId="{6B76F300-6665-4825-A00F-6301171C068F}" srcId="{772E5E21-8673-4BF5-AD45-7F1B6377DBF0}" destId="{EECAF9E6-9177-48BF-B34D-2D27EB22B512}" srcOrd="0" destOrd="0" parTransId="{5891A5C5-CEDD-4BE6-8345-D1C82662FE10}" sibTransId="{9CF53F8F-0102-4879-8911-567D06923BFD}"/>
    <dgm:cxn modelId="{05647DEB-19C4-4119-813E-2F922F35AE1F}" srcId="{EECAF9E6-9177-48BF-B34D-2D27EB22B512}" destId="{7FC7F853-15A8-431B-BC48-208EF4446589}" srcOrd="2" destOrd="0" parTransId="{66C6B82B-991D-4191-A528-C9FD94D67647}" sibTransId="{1B25B3AF-2592-4AE1-8D61-C5D6437A0163}"/>
    <dgm:cxn modelId="{0AEF5A51-DA58-447D-B9E8-3B5EB17E0852}" type="presOf" srcId="{53ABBF50-5CEE-4300-A2C7-712BF22704E6}" destId="{48AEE242-49D7-4917-BAEF-68709216718E}" srcOrd="0" destOrd="0" presId="urn:microsoft.com/office/officeart/2005/8/layout/radial3"/>
    <dgm:cxn modelId="{857516CB-18A4-4EFB-997A-D82A303DFAFF}" type="presOf" srcId="{D393D968-548A-461D-BEC5-21BF37CDE4D9}" destId="{1C5FA28B-C3E5-4659-B4BE-254FB892B17A}" srcOrd="0" destOrd="0" presId="urn:microsoft.com/office/officeart/2005/8/layout/radial3"/>
    <dgm:cxn modelId="{7AECDE07-4AF8-4604-9E54-8C05B5D780B9}" type="presOf" srcId="{8E7EA900-2F9D-4EA2-844E-E70428417051}" destId="{6604BAFC-C53C-40AB-892C-80AE16DD19D6}" srcOrd="0" destOrd="0" presId="urn:microsoft.com/office/officeart/2005/8/layout/radial3"/>
    <dgm:cxn modelId="{87AA8077-D397-4042-8BA5-CC3A452874BA}" type="presOf" srcId="{7FC7F853-15A8-431B-BC48-208EF4446589}" destId="{16639AE5-2E34-474A-B44E-06A5EF9A41C8}" srcOrd="0" destOrd="0" presId="urn:microsoft.com/office/officeart/2005/8/layout/radial3"/>
    <dgm:cxn modelId="{3F2236DE-62F8-48B7-85B7-79615C57A6C2}" srcId="{EECAF9E6-9177-48BF-B34D-2D27EB22B512}" destId="{53ABBF50-5CEE-4300-A2C7-712BF22704E6}" srcOrd="1" destOrd="0" parTransId="{C296FFFB-A909-4543-9423-2F898652665C}" sibTransId="{0A555082-CF6F-40D9-BF86-DC19039B5585}"/>
    <dgm:cxn modelId="{1BB5440D-B01C-4D42-B9F2-DFB7BDAF233A}" srcId="{EECAF9E6-9177-48BF-B34D-2D27EB22B512}" destId="{8E7EA900-2F9D-4EA2-844E-E70428417051}" srcOrd="5" destOrd="0" parTransId="{F2CE2CBE-AE0D-4081-984E-1F05A9891B3C}" sibTransId="{ED152C1F-EDAF-4459-AF14-90D0A172C188}"/>
    <dgm:cxn modelId="{33D7F3CC-9484-4BDC-B21B-E7C13689E1C2}" type="presParOf" srcId="{91962DC7-253E-4842-A333-B8958FD20F44}" destId="{C19BAFA0-33A6-403E-89A0-9E90B5CE8B23}" srcOrd="0" destOrd="0" presId="urn:microsoft.com/office/officeart/2005/8/layout/radial3"/>
    <dgm:cxn modelId="{A38CE8E4-9A7A-445E-B7CC-8E8FEB017409}" type="presParOf" srcId="{C19BAFA0-33A6-403E-89A0-9E90B5CE8B23}" destId="{39D16FF2-D07F-4AB7-9197-D976AD5111AA}" srcOrd="0" destOrd="0" presId="urn:microsoft.com/office/officeart/2005/8/layout/radial3"/>
    <dgm:cxn modelId="{E1C76A9B-1D61-4FF3-9E31-DADA9A861BC6}" type="presParOf" srcId="{C19BAFA0-33A6-403E-89A0-9E90B5CE8B23}" destId="{49B061E3-2FB6-4FDF-90EB-86496AAF34C2}" srcOrd="1" destOrd="0" presId="urn:microsoft.com/office/officeart/2005/8/layout/radial3"/>
    <dgm:cxn modelId="{56B037E0-D029-454E-8827-A0CD2212920A}" type="presParOf" srcId="{C19BAFA0-33A6-403E-89A0-9E90B5CE8B23}" destId="{48AEE242-49D7-4917-BAEF-68709216718E}" srcOrd="2" destOrd="0" presId="urn:microsoft.com/office/officeart/2005/8/layout/radial3"/>
    <dgm:cxn modelId="{A723D329-07A8-46F5-B1C0-5454B98D0AAC}" type="presParOf" srcId="{C19BAFA0-33A6-403E-89A0-9E90B5CE8B23}" destId="{16639AE5-2E34-474A-B44E-06A5EF9A41C8}" srcOrd="3" destOrd="0" presId="urn:microsoft.com/office/officeart/2005/8/layout/radial3"/>
    <dgm:cxn modelId="{3B1340A8-ED85-4864-AB51-468D6332145C}" type="presParOf" srcId="{C19BAFA0-33A6-403E-89A0-9E90B5CE8B23}" destId="{F8271D12-1017-4260-8738-11A591956FDA}" srcOrd="4" destOrd="0" presId="urn:microsoft.com/office/officeart/2005/8/layout/radial3"/>
    <dgm:cxn modelId="{19F5907A-35DC-490B-A195-3C7EBEE76F9D}" type="presParOf" srcId="{C19BAFA0-33A6-403E-89A0-9E90B5CE8B23}" destId="{1C5FA28B-C3E5-4659-B4BE-254FB892B17A}" srcOrd="5" destOrd="0" presId="urn:microsoft.com/office/officeart/2005/8/layout/radial3"/>
    <dgm:cxn modelId="{899C2C74-E84E-4817-B31A-23D81C03F227}" type="presParOf" srcId="{C19BAFA0-33A6-403E-89A0-9E90B5CE8B23}" destId="{6604BAFC-C53C-40AB-892C-80AE16DD19D6}" srcOrd="6"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E0F3EF3-36E5-487D-99CE-E380F1DF4663}"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98FF0461-25BD-43DD-9A51-912D3D009272}">
      <dgm:prSet phldrT="[Text]" custT="1"/>
      <dgm:spPr>
        <a:solidFill>
          <a:schemeClr val="accent2">
            <a:lumMod val="60000"/>
            <a:lumOff val="40000"/>
          </a:schemeClr>
        </a:solidFill>
        <a:ln>
          <a:solidFill>
            <a:schemeClr val="accent1"/>
          </a:solidFill>
        </a:ln>
      </dgm:spPr>
      <dgm:t>
        <a:bodyPr/>
        <a:lstStyle/>
        <a:p>
          <a:pPr algn="ctr"/>
          <a:r>
            <a:rPr lang="en-GB" sz="2000" b="1" dirty="0" smtClean="0">
              <a:solidFill>
                <a:schemeClr val="bg1"/>
              </a:solidFill>
            </a:rPr>
            <a:t>Internal fraud</a:t>
          </a:r>
          <a:endParaRPr lang="en-GB" sz="2600" b="1" dirty="0">
            <a:solidFill>
              <a:schemeClr val="bg1"/>
            </a:solidFill>
          </a:endParaRPr>
        </a:p>
      </dgm:t>
    </dgm:pt>
    <dgm:pt modelId="{01FE5760-98DE-457C-AA76-FAC5618640DA}" type="parTrans" cxnId="{0F180C5B-5728-46DC-A8A3-3FEE1454E26F}">
      <dgm:prSet/>
      <dgm:spPr/>
      <dgm:t>
        <a:bodyPr/>
        <a:lstStyle/>
        <a:p>
          <a:endParaRPr lang="en-GB" b="0"/>
        </a:p>
      </dgm:t>
    </dgm:pt>
    <dgm:pt modelId="{7D0D3D78-501A-409F-A9FA-303B506B4ECE}" type="sibTrans" cxnId="{0F180C5B-5728-46DC-A8A3-3FEE1454E26F}">
      <dgm:prSet/>
      <dgm:spPr/>
      <dgm:t>
        <a:bodyPr/>
        <a:lstStyle/>
        <a:p>
          <a:endParaRPr lang="en-GB" b="0"/>
        </a:p>
      </dgm:t>
    </dgm:pt>
    <dgm:pt modelId="{CB274D7D-F45B-4D1D-810A-6AE87C8D6051}">
      <dgm:prSet phldrT="[Text]" custT="1"/>
      <dgm:spPr/>
      <dgm:t>
        <a:bodyPr/>
        <a:lstStyle/>
        <a:p>
          <a:endParaRPr lang="en-GB" sz="2000" b="0" dirty="0"/>
        </a:p>
      </dgm:t>
    </dgm:pt>
    <dgm:pt modelId="{A74D3772-DB38-4C0F-98BD-142EDC3A83BB}" type="parTrans" cxnId="{E179850F-1E50-4BD0-9A06-8641C7264670}">
      <dgm:prSet/>
      <dgm:spPr/>
      <dgm:t>
        <a:bodyPr/>
        <a:lstStyle/>
        <a:p>
          <a:endParaRPr lang="en-GB" b="0"/>
        </a:p>
      </dgm:t>
    </dgm:pt>
    <dgm:pt modelId="{EA07E8F9-185F-493B-A077-80E460D8DDCB}" type="sibTrans" cxnId="{E179850F-1E50-4BD0-9A06-8641C7264670}">
      <dgm:prSet/>
      <dgm:spPr/>
      <dgm:t>
        <a:bodyPr/>
        <a:lstStyle/>
        <a:p>
          <a:endParaRPr lang="en-GB" b="0"/>
        </a:p>
      </dgm:t>
    </dgm:pt>
    <dgm:pt modelId="{F585E8E0-0879-4091-841C-79871C84254B}">
      <dgm:prSet phldrT="[Text]" custT="1"/>
      <dgm:spPr/>
      <dgm:t>
        <a:bodyPr/>
        <a:lstStyle/>
        <a:p>
          <a:endParaRPr lang="en-GB" sz="2000" b="0" dirty="0"/>
        </a:p>
      </dgm:t>
    </dgm:pt>
    <dgm:pt modelId="{C75DBE19-7C7E-46D1-A813-DF69F1FB7ACF}" type="parTrans" cxnId="{7A943D01-4376-4233-B0E3-CEC9E478CD25}">
      <dgm:prSet/>
      <dgm:spPr/>
      <dgm:t>
        <a:bodyPr/>
        <a:lstStyle/>
        <a:p>
          <a:endParaRPr lang="en-GB" b="0"/>
        </a:p>
      </dgm:t>
    </dgm:pt>
    <dgm:pt modelId="{E7B4DEAB-42EB-4395-ACE6-FCFAF9B572CC}" type="sibTrans" cxnId="{7A943D01-4376-4233-B0E3-CEC9E478CD25}">
      <dgm:prSet/>
      <dgm:spPr/>
      <dgm:t>
        <a:bodyPr/>
        <a:lstStyle/>
        <a:p>
          <a:endParaRPr lang="en-GB" b="0"/>
        </a:p>
      </dgm:t>
    </dgm:pt>
    <dgm:pt modelId="{A60D19FB-89AD-4CA0-861E-2970CC9FB93F}">
      <dgm:prSet/>
      <dgm:spPr/>
      <dgm:t>
        <a:bodyPr/>
        <a:lstStyle/>
        <a:p>
          <a:endParaRPr lang="en-GB" b="0" dirty="0"/>
        </a:p>
      </dgm:t>
    </dgm:pt>
    <dgm:pt modelId="{E05A477C-CFD5-4434-AD0D-016B353A0663}" type="parTrans" cxnId="{C2A68FCA-7336-4581-9885-29904B797E01}">
      <dgm:prSet/>
      <dgm:spPr/>
      <dgm:t>
        <a:bodyPr/>
        <a:lstStyle/>
        <a:p>
          <a:endParaRPr lang="en-GB" b="0"/>
        </a:p>
      </dgm:t>
    </dgm:pt>
    <dgm:pt modelId="{120CA28E-85DB-437E-B03E-7B50C57AF9EF}" type="sibTrans" cxnId="{C2A68FCA-7336-4581-9885-29904B797E01}">
      <dgm:prSet/>
      <dgm:spPr/>
      <dgm:t>
        <a:bodyPr/>
        <a:lstStyle/>
        <a:p>
          <a:endParaRPr lang="en-GB" b="0"/>
        </a:p>
      </dgm:t>
    </dgm:pt>
    <dgm:pt modelId="{95F516FC-E24C-4EB4-8B24-EB9FA35FF35F}" type="pres">
      <dgm:prSet presAssocID="{DE0F3EF3-36E5-487D-99CE-E380F1DF4663}" presName="arrowDiagram" presStyleCnt="0">
        <dgm:presLayoutVars>
          <dgm:chMax val="5"/>
          <dgm:dir/>
          <dgm:resizeHandles val="exact"/>
        </dgm:presLayoutVars>
      </dgm:prSet>
      <dgm:spPr/>
      <dgm:t>
        <a:bodyPr/>
        <a:lstStyle/>
        <a:p>
          <a:endParaRPr lang="en-GB"/>
        </a:p>
      </dgm:t>
    </dgm:pt>
    <dgm:pt modelId="{E2E9F2D7-D326-4F6E-945E-FB7AEE81FEB8}" type="pres">
      <dgm:prSet presAssocID="{DE0F3EF3-36E5-487D-99CE-E380F1DF4663}" presName="arrow" presStyleLbl="bgShp" presStyleIdx="0" presStyleCnt="1" custScaleX="115840" custLinFactNeighborX="552" custLinFactNeighborY="383"/>
      <dgm:spPr/>
    </dgm:pt>
    <dgm:pt modelId="{6A619F1E-4A6C-44AB-923E-9BCBFB07ED04}" type="pres">
      <dgm:prSet presAssocID="{DE0F3EF3-36E5-487D-99CE-E380F1DF4663}" presName="arrowDiagram4" presStyleCnt="0"/>
      <dgm:spPr/>
    </dgm:pt>
    <dgm:pt modelId="{D30D8C1A-8CDD-42DE-B26A-CF22D6E2A2D2}" type="pres">
      <dgm:prSet presAssocID="{98FF0461-25BD-43DD-9A51-912D3D009272}" presName="bullet4a" presStyleLbl="node1" presStyleIdx="0" presStyleCnt="4" custScaleX="283735" custScaleY="291866" custLinFactX="-100000" custLinFactNeighborX="-168957" custLinFactNeighborY="52338"/>
      <dgm:spPr/>
    </dgm:pt>
    <dgm:pt modelId="{5EC66C87-B6FB-41A6-B40C-D99FA1201B01}" type="pres">
      <dgm:prSet presAssocID="{98FF0461-25BD-43DD-9A51-912D3D009272}" presName="textBox4a" presStyleLbl="revTx" presStyleIdx="0" presStyleCnt="4" custScaleX="170971" custScaleY="82646" custLinFactNeighborX="-74336" custLinFactNeighborY="-41201">
        <dgm:presLayoutVars>
          <dgm:bulletEnabled val="1"/>
        </dgm:presLayoutVars>
      </dgm:prSet>
      <dgm:spPr>
        <a:prstGeom prst="ellipse">
          <a:avLst/>
        </a:prstGeom>
      </dgm:spPr>
      <dgm:t>
        <a:bodyPr/>
        <a:lstStyle/>
        <a:p>
          <a:endParaRPr lang="en-GB"/>
        </a:p>
      </dgm:t>
    </dgm:pt>
    <dgm:pt modelId="{BAD2EA18-A028-4483-BCA0-FD3FED1D03B6}" type="pres">
      <dgm:prSet presAssocID="{CB274D7D-F45B-4D1D-810A-6AE87C8D6051}" presName="bullet4b" presStyleLbl="node1" presStyleIdx="1" presStyleCnt="4" custScaleX="195960" custScaleY="182743" custLinFactNeighborX="-30684" custLinFactNeighborY="-13524"/>
      <dgm:spPr/>
    </dgm:pt>
    <dgm:pt modelId="{42B5AED0-EB71-46B7-B4C7-8D37A986342B}" type="pres">
      <dgm:prSet presAssocID="{CB274D7D-F45B-4D1D-810A-6AE87C8D6051}" presName="textBox4b" presStyleLbl="revTx" presStyleIdx="1" presStyleCnt="4" custScaleX="134839" custScaleY="23094" custLinFactNeighborX="-38527" custLinFactNeighborY="-7725">
        <dgm:presLayoutVars>
          <dgm:bulletEnabled val="1"/>
        </dgm:presLayoutVars>
      </dgm:prSet>
      <dgm:spPr/>
      <dgm:t>
        <a:bodyPr/>
        <a:lstStyle/>
        <a:p>
          <a:endParaRPr lang="en-GB"/>
        </a:p>
      </dgm:t>
    </dgm:pt>
    <dgm:pt modelId="{4A794293-6A79-45E6-8979-CB4DB5FF50E1}" type="pres">
      <dgm:prSet presAssocID="{F585E8E0-0879-4091-841C-79871C84254B}" presName="bullet4c" presStyleLbl="node1" presStyleIdx="2" presStyleCnt="4" custScaleX="149790" custScaleY="141632" custLinFactNeighborX="49256" custLinFactNeighborY="-5547"/>
      <dgm:spPr>
        <a:blipFill rotWithShape="0">
          <a:blip xmlns:r="http://schemas.openxmlformats.org/officeDocument/2006/relationships" r:embed="rId1"/>
          <a:stretch>
            <a:fillRect/>
          </a:stretch>
        </a:blipFill>
      </dgm:spPr>
    </dgm:pt>
    <dgm:pt modelId="{F7B46007-C8F9-44D5-B691-7A8B81975E97}" type="pres">
      <dgm:prSet presAssocID="{F585E8E0-0879-4091-841C-79871C84254B}" presName="textBox4c" presStyleLbl="revTx" presStyleIdx="2" presStyleCnt="4" custScaleX="151677" custScaleY="33870" custLinFactNeighborX="-5928" custLinFactNeighborY="-15709">
        <dgm:presLayoutVars>
          <dgm:bulletEnabled val="1"/>
        </dgm:presLayoutVars>
      </dgm:prSet>
      <dgm:spPr/>
      <dgm:t>
        <a:bodyPr/>
        <a:lstStyle/>
        <a:p>
          <a:endParaRPr lang="en-GB"/>
        </a:p>
      </dgm:t>
    </dgm:pt>
    <dgm:pt modelId="{5AD033E3-70AE-4067-BF15-EAD2744D0F55}" type="pres">
      <dgm:prSet presAssocID="{A60D19FB-89AD-4CA0-861E-2970CC9FB93F}" presName="bullet4d" presStyleLbl="node1" presStyleIdx="3" presStyleCnt="4" custLinFactNeighborX="57683" custLinFactNeighborY="10329"/>
      <dgm:spPr/>
      <dgm:t>
        <a:bodyPr/>
        <a:lstStyle/>
        <a:p>
          <a:endParaRPr lang="en-GB"/>
        </a:p>
      </dgm:t>
    </dgm:pt>
    <dgm:pt modelId="{1B7125C5-39A1-4BB1-85B6-18CF70E9778F}" type="pres">
      <dgm:prSet presAssocID="{A60D19FB-89AD-4CA0-861E-2970CC9FB93F}" presName="textBox4d" presStyleLbl="revTx" presStyleIdx="3" presStyleCnt="4" custScaleX="171949" custScaleY="35080" custLinFactNeighborX="22431" custLinFactNeighborY="-26464">
        <dgm:presLayoutVars>
          <dgm:bulletEnabled val="1"/>
        </dgm:presLayoutVars>
      </dgm:prSet>
      <dgm:spPr/>
      <dgm:t>
        <a:bodyPr/>
        <a:lstStyle/>
        <a:p>
          <a:endParaRPr lang="en-GB"/>
        </a:p>
      </dgm:t>
    </dgm:pt>
  </dgm:ptLst>
  <dgm:cxnLst>
    <dgm:cxn modelId="{C2A68FCA-7336-4581-9885-29904B797E01}" srcId="{DE0F3EF3-36E5-487D-99CE-E380F1DF4663}" destId="{A60D19FB-89AD-4CA0-861E-2970CC9FB93F}" srcOrd="3" destOrd="0" parTransId="{E05A477C-CFD5-4434-AD0D-016B353A0663}" sibTransId="{120CA28E-85DB-437E-B03E-7B50C57AF9EF}"/>
    <dgm:cxn modelId="{7A943D01-4376-4233-B0E3-CEC9E478CD25}" srcId="{DE0F3EF3-36E5-487D-99CE-E380F1DF4663}" destId="{F585E8E0-0879-4091-841C-79871C84254B}" srcOrd="2" destOrd="0" parTransId="{C75DBE19-7C7E-46D1-A813-DF69F1FB7ACF}" sibTransId="{E7B4DEAB-42EB-4395-ACE6-FCFAF9B572CC}"/>
    <dgm:cxn modelId="{E179850F-1E50-4BD0-9A06-8641C7264670}" srcId="{DE0F3EF3-36E5-487D-99CE-E380F1DF4663}" destId="{CB274D7D-F45B-4D1D-810A-6AE87C8D6051}" srcOrd="1" destOrd="0" parTransId="{A74D3772-DB38-4C0F-98BD-142EDC3A83BB}" sibTransId="{EA07E8F9-185F-493B-A077-80E460D8DDCB}"/>
    <dgm:cxn modelId="{C292D3E9-21AD-44E7-AAB2-B79732575410}" type="presOf" srcId="{98FF0461-25BD-43DD-9A51-912D3D009272}" destId="{5EC66C87-B6FB-41A6-B40C-D99FA1201B01}" srcOrd="0" destOrd="0" presId="urn:microsoft.com/office/officeart/2005/8/layout/arrow2"/>
    <dgm:cxn modelId="{0F180C5B-5728-46DC-A8A3-3FEE1454E26F}" srcId="{DE0F3EF3-36E5-487D-99CE-E380F1DF4663}" destId="{98FF0461-25BD-43DD-9A51-912D3D009272}" srcOrd="0" destOrd="0" parTransId="{01FE5760-98DE-457C-AA76-FAC5618640DA}" sibTransId="{7D0D3D78-501A-409F-A9FA-303B506B4ECE}"/>
    <dgm:cxn modelId="{02683B5B-D83C-4CC2-BDD0-DCE632AAC073}" type="presOf" srcId="{DE0F3EF3-36E5-487D-99CE-E380F1DF4663}" destId="{95F516FC-E24C-4EB4-8B24-EB9FA35FF35F}" srcOrd="0" destOrd="0" presId="urn:microsoft.com/office/officeart/2005/8/layout/arrow2"/>
    <dgm:cxn modelId="{9E49F00A-46D0-44CE-8163-67B87AE33520}" type="presOf" srcId="{CB274D7D-F45B-4D1D-810A-6AE87C8D6051}" destId="{42B5AED0-EB71-46B7-B4C7-8D37A986342B}" srcOrd="0" destOrd="0" presId="urn:microsoft.com/office/officeart/2005/8/layout/arrow2"/>
    <dgm:cxn modelId="{9A026238-7761-4787-A739-842174338EC1}" type="presOf" srcId="{A60D19FB-89AD-4CA0-861E-2970CC9FB93F}" destId="{1B7125C5-39A1-4BB1-85B6-18CF70E9778F}" srcOrd="0" destOrd="0" presId="urn:microsoft.com/office/officeart/2005/8/layout/arrow2"/>
    <dgm:cxn modelId="{E55552D2-6A65-4947-863C-E70DCA656620}" type="presOf" srcId="{F585E8E0-0879-4091-841C-79871C84254B}" destId="{F7B46007-C8F9-44D5-B691-7A8B81975E97}" srcOrd="0" destOrd="0" presId="urn:microsoft.com/office/officeart/2005/8/layout/arrow2"/>
    <dgm:cxn modelId="{EFEB7799-0E40-4473-96D0-04524D986BC7}" type="presParOf" srcId="{95F516FC-E24C-4EB4-8B24-EB9FA35FF35F}" destId="{E2E9F2D7-D326-4F6E-945E-FB7AEE81FEB8}" srcOrd="0" destOrd="0" presId="urn:microsoft.com/office/officeart/2005/8/layout/arrow2"/>
    <dgm:cxn modelId="{1E55D166-E356-40A2-B189-71E42B75BFE6}" type="presParOf" srcId="{95F516FC-E24C-4EB4-8B24-EB9FA35FF35F}" destId="{6A619F1E-4A6C-44AB-923E-9BCBFB07ED04}" srcOrd="1" destOrd="0" presId="urn:microsoft.com/office/officeart/2005/8/layout/arrow2"/>
    <dgm:cxn modelId="{7A3DEB29-2E76-4EB9-91B0-594E4594CFA6}" type="presParOf" srcId="{6A619F1E-4A6C-44AB-923E-9BCBFB07ED04}" destId="{D30D8C1A-8CDD-42DE-B26A-CF22D6E2A2D2}" srcOrd="0" destOrd="0" presId="urn:microsoft.com/office/officeart/2005/8/layout/arrow2"/>
    <dgm:cxn modelId="{6D1D131B-E979-4D57-B0CB-212EDF0F9777}" type="presParOf" srcId="{6A619F1E-4A6C-44AB-923E-9BCBFB07ED04}" destId="{5EC66C87-B6FB-41A6-B40C-D99FA1201B01}" srcOrd="1" destOrd="0" presId="urn:microsoft.com/office/officeart/2005/8/layout/arrow2"/>
    <dgm:cxn modelId="{59857BDA-42BF-4349-8274-7F16E5572704}" type="presParOf" srcId="{6A619F1E-4A6C-44AB-923E-9BCBFB07ED04}" destId="{BAD2EA18-A028-4483-BCA0-FD3FED1D03B6}" srcOrd="2" destOrd="0" presId="urn:microsoft.com/office/officeart/2005/8/layout/arrow2"/>
    <dgm:cxn modelId="{AFB90C5A-E60C-436E-8C56-F3C874CCB0FD}" type="presParOf" srcId="{6A619F1E-4A6C-44AB-923E-9BCBFB07ED04}" destId="{42B5AED0-EB71-46B7-B4C7-8D37A986342B}" srcOrd="3" destOrd="0" presId="urn:microsoft.com/office/officeart/2005/8/layout/arrow2"/>
    <dgm:cxn modelId="{017A1F64-22A2-4A06-BB2E-CE05E81084F5}" type="presParOf" srcId="{6A619F1E-4A6C-44AB-923E-9BCBFB07ED04}" destId="{4A794293-6A79-45E6-8979-CB4DB5FF50E1}" srcOrd="4" destOrd="0" presId="urn:microsoft.com/office/officeart/2005/8/layout/arrow2"/>
    <dgm:cxn modelId="{1EC9FF7D-CCB9-4649-93A7-02B6351F7DBE}" type="presParOf" srcId="{6A619F1E-4A6C-44AB-923E-9BCBFB07ED04}" destId="{F7B46007-C8F9-44D5-B691-7A8B81975E97}" srcOrd="5" destOrd="0" presId="urn:microsoft.com/office/officeart/2005/8/layout/arrow2"/>
    <dgm:cxn modelId="{1FF96E44-F13B-405E-85E0-C5E210303775}" type="presParOf" srcId="{6A619F1E-4A6C-44AB-923E-9BCBFB07ED04}" destId="{5AD033E3-70AE-4067-BF15-EAD2744D0F55}" srcOrd="6" destOrd="0" presId="urn:microsoft.com/office/officeart/2005/8/layout/arrow2"/>
    <dgm:cxn modelId="{2F90C39E-2624-4D4F-A23E-032459934403}" type="presParOf" srcId="{6A619F1E-4A6C-44AB-923E-9BCBFB07ED04}" destId="{1B7125C5-39A1-4BB1-85B6-18CF70E9778F}"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E84AC8B-729A-4B63-B3A4-9B29329F1158}" type="doc">
      <dgm:prSet loTypeId="urn:microsoft.com/office/officeart/2005/8/layout/chevron1" loCatId="process" qsTypeId="urn:microsoft.com/office/officeart/2005/8/quickstyle/simple1" qsCatId="simple" csTypeId="urn:microsoft.com/office/officeart/2005/8/colors/colorful2" csCatId="colorful" phldr="1"/>
      <dgm:spPr/>
      <dgm:t>
        <a:bodyPr/>
        <a:lstStyle/>
        <a:p>
          <a:endParaRPr lang="en-GB"/>
        </a:p>
      </dgm:t>
    </dgm:pt>
    <dgm:pt modelId="{FA4CC32C-B3DC-414B-8953-53CBC5E18DEA}">
      <dgm:prSet custT="1"/>
      <dgm:spPr/>
      <dgm:t>
        <a:bodyPr/>
        <a:lstStyle/>
        <a:p>
          <a:r>
            <a:rPr lang="en-GB" sz="2000" b="1" dirty="0" smtClean="0"/>
            <a:t>External fraud</a:t>
          </a:r>
          <a:endParaRPr lang="en-GB" sz="2000" b="1" dirty="0"/>
        </a:p>
      </dgm:t>
    </dgm:pt>
    <dgm:pt modelId="{361438AD-05D6-48E5-9965-9311F2E7E174}" type="sibTrans" cxnId="{0B88189E-55B7-4139-B199-75BF41F72809}">
      <dgm:prSet/>
      <dgm:spPr/>
      <dgm:t>
        <a:bodyPr/>
        <a:lstStyle/>
        <a:p>
          <a:endParaRPr lang="en-GB"/>
        </a:p>
      </dgm:t>
    </dgm:pt>
    <dgm:pt modelId="{F68DA424-E500-4E71-8F6A-D4BA310967DB}" type="parTrans" cxnId="{0B88189E-55B7-4139-B199-75BF41F72809}">
      <dgm:prSet/>
      <dgm:spPr/>
      <dgm:t>
        <a:bodyPr/>
        <a:lstStyle/>
        <a:p>
          <a:endParaRPr lang="en-GB"/>
        </a:p>
      </dgm:t>
    </dgm:pt>
    <dgm:pt modelId="{416F9DF4-5E31-41A7-BE5A-069F0E33E028}">
      <dgm:prSet/>
      <dgm:spPr/>
      <dgm:t>
        <a:bodyPr/>
        <a:lstStyle/>
        <a:p>
          <a:r>
            <a:rPr lang="en-GB" b="1" dirty="0" smtClean="0"/>
            <a:t>External fraud with collusion inside</a:t>
          </a:r>
          <a:endParaRPr lang="en-GB" b="1" dirty="0"/>
        </a:p>
      </dgm:t>
    </dgm:pt>
    <dgm:pt modelId="{D6C5EC25-D4C8-4461-882C-F66D8B9A31A1}" type="parTrans" cxnId="{B1F1BDE3-7E39-416E-A8A7-A919005F0E67}">
      <dgm:prSet/>
      <dgm:spPr/>
      <dgm:t>
        <a:bodyPr/>
        <a:lstStyle/>
        <a:p>
          <a:endParaRPr lang="en-GB"/>
        </a:p>
      </dgm:t>
    </dgm:pt>
    <dgm:pt modelId="{2BC01AB3-5564-41B3-AEC5-CDC37D65219D}" type="sibTrans" cxnId="{B1F1BDE3-7E39-416E-A8A7-A919005F0E67}">
      <dgm:prSet/>
      <dgm:spPr/>
      <dgm:t>
        <a:bodyPr/>
        <a:lstStyle/>
        <a:p>
          <a:endParaRPr lang="en-GB"/>
        </a:p>
      </dgm:t>
    </dgm:pt>
    <dgm:pt modelId="{F9E9555F-B30F-4F69-AF7C-9CA5BC014AD3}">
      <dgm:prSet custT="1"/>
      <dgm:spPr/>
      <dgm:t>
        <a:bodyPr/>
        <a:lstStyle/>
        <a:p>
          <a:r>
            <a:rPr lang="en-GB" sz="1800" b="1" dirty="0" smtClean="0"/>
            <a:t>External fraud by OC with collusion inside</a:t>
          </a:r>
          <a:endParaRPr lang="en-GB" sz="1600" b="1" dirty="0"/>
        </a:p>
      </dgm:t>
    </dgm:pt>
    <dgm:pt modelId="{5FDA5E9F-CDE0-4324-A88E-A2BB6847872F}" type="parTrans" cxnId="{B65934A8-E2C4-4BEE-8AE4-59719497E2EE}">
      <dgm:prSet/>
      <dgm:spPr/>
      <dgm:t>
        <a:bodyPr/>
        <a:lstStyle/>
        <a:p>
          <a:endParaRPr lang="en-GB"/>
        </a:p>
      </dgm:t>
    </dgm:pt>
    <dgm:pt modelId="{56FB113C-96A8-4756-A5ED-C54C446B3430}" type="sibTrans" cxnId="{B65934A8-E2C4-4BEE-8AE4-59719497E2EE}">
      <dgm:prSet/>
      <dgm:spPr/>
      <dgm:t>
        <a:bodyPr/>
        <a:lstStyle/>
        <a:p>
          <a:endParaRPr lang="en-GB"/>
        </a:p>
      </dgm:t>
    </dgm:pt>
    <dgm:pt modelId="{E64F8CBC-2810-4DC6-B8CD-87B75C74B1CC}" type="pres">
      <dgm:prSet presAssocID="{6E84AC8B-729A-4B63-B3A4-9B29329F1158}" presName="Name0" presStyleCnt="0">
        <dgm:presLayoutVars>
          <dgm:dir/>
          <dgm:animLvl val="lvl"/>
          <dgm:resizeHandles val="exact"/>
        </dgm:presLayoutVars>
      </dgm:prSet>
      <dgm:spPr/>
      <dgm:t>
        <a:bodyPr/>
        <a:lstStyle/>
        <a:p>
          <a:endParaRPr lang="en-GB"/>
        </a:p>
      </dgm:t>
    </dgm:pt>
    <dgm:pt modelId="{725D561F-C3A3-4032-B1FE-83E7DE95F89C}" type="pres">
      <dgm:prSet presAssocID="{FA4CC32C-B3DC-414B-8953-53CBC5E18DEA}" presName="parTxOnly" presStyleLbl="node1" presStyleIdx="0" presStyleCnt="3" custAng="1812501" custScaleX="32805" custScaleY="28985" custLinFactNeighborX="-71507" custLinFactNeighborY="5238">
        <dgm:presLayoutVars>
          <dgm:chMax val="0"/>
          <dgm:chPref val="0"/>
          <dgm:bulletEnabled val="1"/>
        </dgm:presLayoutVars>
      </dgm:prSet>
      <dgm:spPr/>
      <dgm:t>
        <a:bodyPr/>
        <a:lstStyle/>
        <a:p>
          <a:endParaRPr lang="en-GB"/>
        </a:p>
      </dgm:t>
    </dgm:pt>
    <dgm:pt modelId="{C49330E4-DA47-4E0E-9C8C-9E0BA2152047}" type="pres">
      <dgm:prSet presAssocID="{361438AD-05D6-48E5-9965-9311F2E7E174}" presName="parTxOnlySpace" presStyleCnt="0"/>
      <dgm:spPr/>
    </dgm:pt>
    <dgm:pt modelId="{3513871E-B894-4441-BE9E-01FA3FC739BF}" type="pres">
      <dgm:prSet presAssocID="{416F9DF4-5E31-41A7-BE5A-069F0E33E028}" presName="parTxOnly" presStyleLbl="node1" presStyleIdx="1" presStyleCnt="3" custAng="1839742" custScaleX="32805" custScaleY="28796" custLinFactX="-1679" custLinFactNeighborX="-100000" custLinFactNeighborY="-16071">
        <dgm:presLayoutVars>
          <dgm:chMax val="0"/>
          <dgm:chPref val="0"/>
          <dgm:bulletEnabled val="1"/>
        </dgm:presLayoutVars>
      </dgm:prSet>
      <dgm:spPr/>
      <dgm:t>
        <a:bodyPr/>
        <a:lstStyle/>
        <a:p>
          <a:endParaRPr lang="en-GB"/>
        </a:p>
      </dgm:t>
    </dgm:pt>
    <dgm:pt modelId="{BE41AD06-50BE-4165-B9AA-96567164CEEF}" type="pres">
      <dgm:prSet presAssocID="{2BC01AB3-5564-41B3-AEC5-CDC37D65219D}" presName="parTxOnlySpace" presStyleCnt="0"/>
      <dgm:spPr/>
    </dgm:pt>
    <dgm:pt modelId="{FFB28C4A-E06C-47C0-82B7-596063D8E407}" type="pres">
      <dgm:prSet presAssocID="{F9E9555F-B30F-4F69-AF7C-9CA5BC014AD3}" presName="parTxOnly" presStyleLbl="node1" presStyleIdx="2" presStyleCnt="3" custAng="1858488" custScaleX="34413" custScaleY="25589" custLinFactX="-5428" custLinFactNeighborX="-100000" custLinFactNeighborY="-33776">
        <dgm:presLayoutVars>
          <dgm:chMax val="0"/>
          <dgm:chPref val="0"/>
          <dgm:bulletEnabled val="1"/>
        </dgm:presLayoutVars>
      </dgm:prSet>
      <dgm:spPr/>
      <dgm:t>
        <a:bodyPr/>
        <a:lstStyle/>
        <a:p>
          <a:endParaRPr lang="en-GB"/>
        </a:p>
      </dgm:t>
    </dgm:pt>
  </dgm:ptLst>
  <dgm:cxnLst>
    <dgm:cxn modelId="{AECC75E0-72D4-4CF2-8503-BB6A62971AF1}" type="presOf" srcId="{6E84AC8B-729A-4B63-B3A4-9B29329F1158}" destId="{E64F8CBC-2810-4DC6-B8CD-87B75C74B1CC}" srcOrd="0" destOrd="0" presId="urn:microsoft.com/office/officeart/2005/8/layout/chevron1"/>
    <dgm:cxn modelId="{0B88189E-55B7-4139-B199-75BF41F72809}" srcId="{6E84AC8B-729A-4B63-B3A4-9B29329F1158}" destId="{FA4CC32C-B3DC-414B-8953-53CBC5E18DEA}" srcOrd="0" destOrd="0" parTransId="{F68DA424-E500-4E71-8F6A-D4BA310967DB}" sibTransId="{361438AD-05D6-48E5-9965-9311F2E7E174}"/>
    <dgm:cxn modelId="{2C2E3FEF-4432-46F7-8877-562E68C5E1A7}" type="presOf" srcId="{F9E9555F-B30F-4F69-AF7C-9CA5BC014AD3}" destId="{FFB28C4A-E06C-47C0-82B7-596063D8E407}" srcOrd="0" destOrd="0" presId="urn:microsoft.com/office/officeart/2005/8/layout/chevron1"/>
    <dgm:cxn modelId="{3665D1D7-99CF-48A7-81C6-8178F66A359D}" type="presOf" srcId="{FA4CC32C-B3DC-414B-8953-53CBC5E18DEA}" destId="{725D561F-C3A3-4032-B1FE-83E7DE95F89C}" srcOrd="0" destOrd="0" presId="urn:microsoft.com/office/officeart/2005/8/layout/chevron1"/>
    <dgm:cxn modelId="{B65934A8-E2C4-4BEE-8AE4-59719497E2EE}" srcId="{6E84AC8B-729A-4B63-B3A4-9B29329F1158}" destId="{F9E9555F-B30F-4F69-AF7C-9CA5BC014AD3}" srcOrd="2" destOrd="0" parTransId="{5FDA5E9F-CDE0-4324-A88E-A2BB6847872F}" sibTransId="{56FB113C-96A8-4756-A5ED-C54C446B3430}"/>
    <dgm:cxn modelId="{B1F1BDE3-7E39-416E-A8A7-A919005F0E67}" srcId="{6E84AC8B-729A-4B63-B3A4-9B29329F1158}" destId="{416F9DF4-5E31-41A7-BE5A-069F0E33E028}" srcOrd="1" destOrd="0" parTransId="{D6C5EC25-D4C8-4461-882C-F66D8B9A31A1}" sibTransId="{2BC01AB3-5564-41B3-AEC5-CDC37D65219D}"/>
    <dgm:cxn modelId="{B19CB409-544F-4649-8129-14D1E5D9BB28}" type="presOf" srcId="{416F9DF4-5E31-41A7-BE5A-069F0E33E028}" destId="{3513871E-B894-4441-BE9E-01FA3FC739BF}" srcOrd="0" destOrd="0" presId="urn:microsoft.com/office/officeart/2005/8/layout/chevron1"/>
    <dgm:cxn modelId="{223A66E5-9486-4916-A560-39C5D0045CC3}" type="presParOf" srcId="{E64F8CBC-2810-4DC6-B8CD-87B75C74B1CC}" destId="{725D561F-C3A3-4032-B1FE-83E7DE95F89C}" srcOrd="0" destOrd="0" presId="urn:microsoft.com/office/officeart/2005/8/layout/chevron1"/>
    <dgm:cxn modelId="{7CF40F6C-E965-40D4-AF8A-6EE7985DA954}" type="presParOf" srcId="{E64F8CBC-2810-4DC6-B8CD-87B75C74B1CC}" destId="{C49330E4-DA47-4E0E-9C8C-9E0BA2152047}" srcOrd="1" destOrd="0" presId="urn:microsoft.com/office/officeart/2005/8/layout/chevron1"/>
    <dgm:cxn modelId="{311B14EC-81F4-4C5F-B158-66EE6F98B4D5}" type="presParOf" srcId="{E64F8CBC-2810-4DC6-B8CD-87B75C74B1CC}" destId="{3513871E-B894-4441-BE9E-01FA3FC739BF}" srcOrd="2" destOrd="0" presId="urn:microsoft.com/office/officeart/2005/8/layout/chevron1"/>
    <dgm:cxn modelId="{0D199516-3C20-472E-83FF-B881ED6B7D02}" type="presParOf" srcId="{E64F8CBC-2810-4DC6-B8CD-87B75C74B1CC}" destId="{BE41AD06-50BE-4165-B9AA-96567164CEEF}" srcOrd="3" destOrd="0" presId="urn:microsoft.com/office/officeart/2005/8/layout/chevron1"/>
    <dgm:cxn modelId="{333F54E8-8AAE-4349-951C-6BD31E3EE952}" type="presParOf" srcId="{E64F8CBC-2810-4DC6-B8CD-87B75C74B1CC}" destId="{FFB28C4A-E06C-47C0-82B7-596063D8E407}" srcOrd="4" destOrd="0" presId="urn:microsoft.com/office/officeart/2005/8/layout/chevro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93961C-65D6-4D76-B4C3-8CF062BA8285}"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en-GB"/>
        </a:p>
      </dgm:t>
    </dgm:pt>
    <dgm:pt modelId="{15BF0246-E94E-4D91-81D0-89E7AD193883}">
      <dgm:prSet phldrT="[Text]"/>
      <dgm:spPr/>
      <dgm:t>
        <a:bodyPr/>
        <a:lstStyle/>
        <a:p>
          <a:r>
            <a:rPr lang="en-US" dirty="0" smtClean="0"/>
            <a:t>Legal </a:t>
          </a:r>
          <a:endParaRPr lang="en-GB" dirty="0"/>
        </a:p>
      </dgm:t>
    </dgm:pt>
    <dgm:pt modelId="{082FDEDC-BB3B-4955-A064-924D338A1D7F}" type="parTrans" cxnId="{0179688B-53FE-4767-AB37-24DB4CDE0FEB}">
      <dgm:prSet/>
      <dgm:spPr/>
      <dgm:t>
        <a:bodyPr/>
        <a:lstStyle/>
        <a:p>
          <a:endParaRPr lang="en-GB"/>
        </a:p>
      </dgm:t>
    </dgm:pt>
    <dgm:pt modelId="{8DF47572-1088-4834-9971-0CF060FC4279}" type="sibTrans" cxnId="{0179688B-53FE-4767-AB37-24DB4CDE0FEB}">
      <dgm:prSet/>
      <dgm:spPr/>
      <dgm:t>
        <a:bodyPr/>
        <a:lstStyle/>
        <a:p>
          <a:endParaRPr lang="en-GB"/>
        </a:p>
      </dgm:t>
    </dgm:pt>
    <dgm:pt modelId="{34E5B980-2C49-4E46-AFDD-12BC0B2D21D3}">
      <dgm:prSet phldrT="[Text]"/>
      <dgm:spPr/>
      <dgm:t>
        <a:bodyPr/>
        <a:lstStyle/>
        <a:p>
          <a:r>
            <a:rPr lang="en-US" dirty="0" smtClean="0"/>
            <a:t>Legislation drafting</a:t>
          </a:r>
          <a:endParaRPr lang="en-GB" dirty="0"/>
        </a:p>
      </dgm:t>
    </dgm:pt>
    <dgm:pt modelId="{C0A90FF4-E635-494D-A6E0-3D516D59A248}" type="parTrans" cxnId="{D6DF066F-FBD2-4069-9016-6020F639DDA2}">
      <dgm:prSet/>
      <dgm:spPr/>
      <dgm:t>
        <a:bodyPr/>
        <a:lstStyle/>
        <a:p>
          <a:endParaRPr lang="en-GB"/>
        </a:p>
      </dgm:t>
    </dgm:pt>
    <dgm:pt modelId="{23BC8F03-BF9E-4CD1-84DE-13902A9C1B02}" type="sibTrans" cxnId="{D6DF066F-FBD2-4069-9016-6020F639DDA2}">
      <dgm:prSet/>
      <dgm:spPr/>
      <dgm:t>
        <a:bodyPr/>
        <a:lstStyle/>
        <a:p>
          <a:endParaRPr lang="en-GB"/>
        </a:p>
      </dgm:t>
    </dgm:pt>
    <dgm:pt modelId="{80A12379-F9CD-4C9F-AEFE-8C481BE2FEEE}">
      <dgm:prSet phldrT="[Text]"/>
      <dgm:spPr/>
      <dgm:t>
        <a:bodyPr/>
        <a:lstStyle/>
        <a:p>
          <a:r>
            <a:rPr lang="en-US" dirty="0" smtClean="0"/>
            <a:t>Legal analysis (judicial reform)</a:t>
          </a:r>
          <a:endParaRPr lang="en-GB" dirty="0"/>
        </a:p>
      </dgm:t>
    </dgm:pt>
    <dgm:pt modelId="{A7DDBC43-8DCC-4981-9881-BC6008FB3C22}" type="parTrans" cxnId="{83669008-A19A-4C46-93B8-B0D328C9F9E0}">
      <dgm:prSet/>
      <dgm:spPr/>
      <dgm:t>
        <a:bodyPr/>
        <a:lstStyle/>
        <a:p>
          <a:endParaRPr lang="en-GB"/>
        </a:p>
      </dgm:t>
    </dgm:pt>
    <dgm:pt modelId="{E02B7B9D-4F20-46A0-AB1B-5B79BDDCC69C}" type="sibTrans" cxnId="{83669008-A19A-4C46-93B8-B0D328C9F9E0}">
      <dgm:prSet/>
      <dgm:spPr/>
      <dgm:t>
        <a:bodyPr/>
        <a:lstStyle/>
        <a:p>
          <a:endParaRPr lang="en-GB"/>
        </a:p>
      </dgm:t>
    </dgm:pt>
    <dgm:pt modelId="{118F29B8-E1C6-4B4C-A876-69B9BED4133C}">
      <dgm:prSet phldrT="[Text]"/>
      <dgm:spPr/>
      <dgm:t>
        <a:bodyPr/>
        <a:lstStyle/>
        <a:p>
          <a:r>
            <a:rPr lang="en-US" dirty="0" smtClean="0"/>
            <a:t>Sociological</a:t>
          </a:r>
          <a:endParaRPr lang="en-GB" dirty="0"/>
        </a:p>
      </dgm:t>
    </dgm:pt>
    <dgm:pt modelId="{07FF41F2-2AEF-4E40-8FAB-AE39125A80B3}" type="parTrans" cxnId="{D925F706-2B77-41FD-AFD5-45A1C5ED7A26}">
      <dgm:prSet/>
      <dgm:spPr/>
      <dgm:t>
        <a:bodyPr/>
        <a:lstStyle/>
        <a:p>
          <a:endParaRPr lang="en-GB"/>
        </a:p>
      </dgm:t>
    </dgm:pt>
    <dgm:pt modelId="{12D4E909-935E-4E81-A8F3-BB47F31D3D08}" type="sibTrans" cxnId="{D925F706-2B77-41FD-AFD5-45A1C5ED7A26}">
      <dgm:prSet/>
      <dgm:spPr/>
      <dgm:t>
        <a:bodyPr/>
        <a:lstStyle/>
        <a:p>
          <a:endParaRPr lang="en-GB"/>
        </a:p>
      </dgm:t>
    </dgm:pt>
    <dgm:pt modelId="{F5C7B625-7E3E-4AB3-91DF-0BE7F25FF519}">
      <dgm:prSet phldrT="[Text]"/>
      <dgm:spPr/>
      <dgm:t>
        <a:bodyPr/>
        <a:lstStyle/>
        <a:p>
          <a:r>
            <a:rPr lang="en-US" dirty="0" smtClean="0"/>
            <a:t>Social surveys</a:t>
          </a:r>
          <a:endParaRPr lang="en-GB" dirty="0"/>
        </a:p>
      </dgm:t>
    </dgm:pt>
    <dgm:pt modelId="{58DBC1C8-CB3D-42E6-A627-6E2C39078116}" type="parTrans" cxnId="{072667E0-2ACD-422B-A97E-2E59D1265CF7}">
      <dgm:prSet/>
      <dgm:spPr/>
      <dgm:t>
        <a:bodyPr/>
        <a:lstStyle/>
        <a:p>
          <a:endParaRPr lang="en-GB"/>
        </a:p>
      </dgm:t>
    </dgm:pt>
    <dgm:pt modelId="{4FEA018D-1D7D-4ABD-85F0-28155DC2B191}" type="sibTrans" cxnId="{072667E0-2ACD-422B-A97E-2E59D1265CF7}">
      <dgm:prSet/>
      <dgm:spPr/>
      <dgm:t>
        <a:bodyPr/>
        <a:lstStyle/>
        <a:p>
          <a:endParaRPr lang="en-GB"/>
        </a:p>
      </dgm:t>
    </dgm:pt>
    <dgm:pt modelId="{E57856EC-E324-4120-B383-6E238D8684CE}">
      <dgm:prSet phldrT="[Text]"/>
      <dgm:spPr/>
      <dgm:t>
        <a:bodyPr/>
        <a:lstStyle/>
        <a:p>
          <a:r>
            <a:rPr lang="en-US" dirty="0" smtClean="0"/>
            <a:t>Political analysis</a:t>
          </a:r>
          <a:endParaRPr lang="en-GB" dirty="0"/>
        </a:p>
      </dgm:t>
    </dgm:pt>
    <dgm:pt modelId="{45D346CA-8FCE-4852-8011-755462236468}" type="parTrans" cxnId="{4A767B52-4B42-4199-87A5-3CBC96EE4BA4}">
      <dgm:prSet/>
      <dgm:spPr/>
      <dgm:t>
        <a:bodyPr/>
        <a:lstStyle/>
        <a:p>
          <a:endParaRPr lang="en-GB"/>
        </a:p>
      </dgm:t>
    </dgm:pt>
    <dgm:pt modelId="{08547A76-7187-4FF8-8987-F2F56A48DFEB}" type="sibTrans" cxnId="{4A767B52-4B42-4199-87A5-3CBC96EE4BA4}">
      <dgm:prSet/>
      <dgm:spPr/>
      <dgm:t>
        <a:bodyPr/>
        <a:lstStyle/>
        <a:p>
          <a:endParaRPr lang="en-GB"/>
        </a:p>
      </dgm:t>
    </dgm:pt>
    <dgm:pt modelId="{6155E815-A864-4DE2-9233-7C31C2C5352B}">
      <dgm:prSet phldrT="[Text]"/>
      <dgm:spPr/>
      <dgm:t>
        <a:bodyPr/>
        <a:lstStyle/>
        <a:p>
          <a:r>
            <a:rPr lang="en-US" dirty="0" smtClean="0"/>
            <a:t>Security</a:t>
          </a:r>
          <a:endParaRPr lang="en-GB" dirty="0"/>
        </a:p>
      </dgm:t>
    </dgm:pt>
    <dgm:pt modelId="{35E18F8D-6D7A-4DE1-831F-321A9CC8CB68}" type="parTrans" cxnId="{67B00997-1090-4269-B100-1BE55C921046}">
      <dgm:prSet/>
      <dgm:spPr/>
      <dgm:t>
        <a:bodyPr/>
        <a:lstStyle/>
        <a:p>
          <a:endParaRPr lang="en-GB"/>
        </a:p>
      </dgm:t>
    </dgm:pt>
    <dgm:pt modelId="{40AD3050-E212-4830-9B7B-F8F6A32C178C}" type="sibTrans" cxnId="{67B00997-1090-4269-B100-1BE55C921046}">
      <dgm:prSet/>
      <dgm:spPr/>
      <dgm:t>
        <a:bodyPr/>
        <a:lstStyle/>
        <a:p>
          <a:endParaRPr lang="en-GB"/>
        </a:p>
      </dgm:t>
    </dgm:pt>
    <dgm:pt modelId="{A6419456-D3BB-4127-90A3-06887815598B}">
      <dgm:prSet phldrT="[Text]"/>
      <dgm:spPr/>
      <dgm:t>
        <a:bodyPr/>
        <a:lstStyle/>
        <a:p>
          <a:r>
            <a:rPr lang="en-US" dirty="0" smtClean="0"/>
            <a:t>Security sector reform, arms control</a:t>
          </a:r>
          <a:endParaRPr lang="en-GB" dirty="0"/>
        </a:p>
      </dgm:t>
    </dgm:pt>
    <dgm:pt modelId="{D84026BA-291E-4B36-916A-A1781E2FB5EA}" type="parTrans" cxnId="{A582C29A-2EB6-48EE-B54C-E2A6B36181A7}">
      <dgm:prSet/>
      <dgm:spPr/>
      <dgm:t>
        <a:bodyPr/>
        <a:lstStyle/>
        <a:p>
          <a:endParaRPr lang="en-GB"/>
        </a:p>
      </dgm:t>
    </dgm:pt>
    <dgm:pt modelId="{41F88F92-B974-4046-92D4-F00B1BCF99F0}" type="sibTrans" cxnId="{A582C29A-2EB6-48EE-B54C-E2A6B36181A7}">
      <dgm:prSet/>
      <dgm:spPr/>
      <dgm:t>
        <a:bodyPr/>
        <a:lstStyle/>
        <a:p>
          <a:endParaRPr lang="en-GB"/>
        </a:p>
      </dgm:t>
    </dgm:pt>
    <dgm:pt modelId="{1CF4ACE1-36F1-42FB-8B19-272371A5C842}">
      <dgm:prSet phldrT="[Text]"/>
      <dgm:spPr/>
      <dgm:t>
        <a:bodyPr/>
        <a:lstStyle/>
        <a:p>
          <a:r>
            <a:rPr lang="en-US" dirty="0" err="1" smtClean="0"/>
            <a:t>Organised</a:t>
          </a:r>
          <a:r>
            <a:rPr lang="en-US" dirty="0" smtClean="0"/>
            <a:t> crime and illegal markets</a:t>
          </a:r>
          <a:endParaRPr lang="en-GB" dirty="0"/>
        </a:p>
      </dgm:t>
    </dgm:pt>
    <dgm:pt modelId="{52CF10E6-21E4-41FB-A4F5-7AD44A30D727}" type="parTrans" cxnId="{94FA1FD0-DB42-49EF-A403-E34AB6CDE0C6}">
      <dgm:prSet/>
      <dgm:spPr/>
      <dgm:t>
        <a:bodyPr/>
        <a:lstStyle/>
        <a:p>
          <a:endParaRPr lang="en-GB"/>
        </a:p>
      </dgm:t>
    </dgm:pt>
    <dgm:pt modelId="{03690D65-A4FA-4F4F-BB7E-88213D4E5F1B}" type="sibTrans" cxnId="{94FA1FD0-DB42-49EF-A403-E34AB6CDE0C6}">
      <dgm:prSet/>
      <dgm:spPr/>
      <dgm:t>
        <a:bodyPr/>
        <a:lstStyle/>
        <a:p>
          <a:endParaRPr lang="en-GB"/>
        </a:p>
      </dgm:t>
    </dgm:pt>
    <dgm:pt modelId="{C981AFC6-6E29-4947-9B5C-E6A5E609919E}">
      <dgm:prSet/>
      <dgm:spPr/>
      <dgm:t>
        <a:bodyPr/>
        <a:lstStyle/>
        <a:p>
          <a:r>
            <a:rPr lang="en-US" dirty="0" smtClean="0"/>
            <a:t>Economic</a:t>
          </a:r>
          <a:endParaRPr lang="en-GB" dirty="0"/>
        </a:p>
      </dgm:t>
    </dgm:pt>
    <dgm:pt modelId="{0F6A91CF-C220-481E-BC05-9AF9CD10F38D}" type="parTrans" cxnId="{38145FE6-9296-4AE5-896C-C005C71E9113}">
      <dgm:prSet/>
      <dgm:spPr/>
      <dgm:t>
        <a:bodyPr/>
        <a:lstStyle/>
        <a:p>
          <a:endParaRPr lang="en-GB"/>
        </a:p>
      </dgm:t>
    </dgm:pt>
    <dgm:pt modelId="{AC097987-8756-4572-98DC-14A866393B06}" type="sibTrans" cxnId="{38145FE6-9296-4AE5-896C-C005C71E9113}">
      <dgm:prSet/>
      <dgm:spPr/>
      <dgm:t>
        <a:bodyPr/>
        <a:lstStyle/>
        <a:p>
          <a:endParaRPr lang="en-GB"/>
        </a:p>
      </dgm:t>
    </dgm:pt>
    <dgm:pt modelId="{1E9139E6-1F1A-4A26-87CA-37A91E3778E4}">
      <dgm:prSet/>
      <dgm:spPr/>
      <dgm:t>
        <a:bodyPr/>
        <a:lstStyle/>
        <a:p>
          <a:r>
            <a:rPr lang="en-US" dirty="0" smtClean="0"/>
            <a:t>Grey economy</a:t>
          </a:r>
          <a:endParaRPr lang="en-GB" dirty="0"/>
        </a:p>
      </dgm:t>
    </dgm:pt>
    <dgm:pt modelId="{4FC88C5E-233B-48E2-98B5-A07C3962B299}" type="parTrans" cxnId="{0896C34B-70BC-43C9-AE1D-47DF25B60D84}">
      <dgm:prSet/>
      <dgm:spPr/>
    </dgm:pt>
    <dgm:pt modelId="{8F99CC8C-6C96-4FAB-9A0B-34BA4396B535}" type="sibTrans" cxnId="{0896C34B-70BC-43C9-AE1D-47DF25B60D84}">
      <dgm:prSet/>
      <dgm:spPr/>
    </dgm:pt>
    <dgm:pt modelId="{CC95744E-F625-44A0-B585-2FA1CE936F63}">
      <dgm:prSet/>
      <dgm:spPr/>
      <dgm:t>
        <a:bodyPr/>
        <a:lstStyle/>
        <a:p>
          <a:r>
            <a:rPr lang="en-US" dirty="0" smtClean="0"/>
            <a:t>Competiveness, innovation</a:t>
          </a:r>
          <a:endParaRPr lang="en-GB" dirty="0"/>
        </a:p>
      </dgm:t>
    </dgm:pt>
    <dgm:pt modelId="{CD8BBE0B-979A-4109-A637-F9CA21473B67}" type="parTrans" cxnId="{34B89C19-9ECC-4113-9F6C-D94C6A9DF757}">
      <dgm:prSet/>
      <dgm:spPr/>
    </dgm:pt>
    <dgm:pt modelId="{CE215A7C-71FF-4D5D-8C02-5DC02EEE1D3C}" type="sibTrans" cxnId="{34B89C19-9ECC-4113-9F6C-D94C6A9DF757}">
      <dgm:prSet/>
      <dgm:spPr/>
    </dgm:pt>
    <dgm:pt modelId="{1FE135A9-5A9F-45AC-981C-8510107E9B8F}" type="pres">
      <dgm:prSet presAssocID="{8493961C-65D6-4D76-B4C3-8CF062BA8285}" presName="Name0" presStyleCnt="0">
        <dgm:presLayoutVars>
          <dgm:dir/>
          <dgm:animLvl val="lvl"/>
          <dgm:resizeHandles val="exact"/>
        </dgm:presLayoutVars>
      </dgm:prSet>
      <dgm:spPr/>
      <dgm:t>
        <a:bodyPr/>
        <a:lstStyle/>
        <a:p>
          <a:endParaRPr lang="en-GB"/>
        </a:p>
      </dgm:t>
    </dgm:pt>
    <dgm:pt modelId="{06A1174B-88B0-4979-B95E-7000FB95373B}" type="pres">
      <dgm:prSet presAssocID="{15BF0246-E94E-4D91-81D0-89E7AD193883}" presName="linNode" presStyleCnt="0"/>
      <dgm:spPr/>
    </dgm:pt>
    <dgm:pt modelId="{D899B414-79F4-46B8-A19D-157C2EE04EBE}" type="pres">
      <dgm:prSet presAssocID="{15BF0246-E94E-4D91-81D0-89E7AD193883}" presName="parentText" presStyleLbl="node1" presStyleIdx="0" presStyleCnt="4">
        <dgm:presLayoutVars>
          <dgm:chMax val="1"/>
          <dgm:bulletEnabled val="1"/>
        </dgm:presLayoutVars>
      </dgm:prSet>
      <dgm:spPr/>
      <dgm:t>
        <a:bodyPr/>
        <a:lstStyle/>
        <a:p>
          <a:endParaRPr lang="en-GB"/>
        </a:p>
      </dgm:t>
    </dgm:pt>
    <dgm:pt modelId="{6ABC400E-F5B0-4A8B-BC07-081D40A51589}" type="pres">
      <dgm:prSet presAssocID="{15BF0246-E94E-4D91-81D0-89E7AD193883}" presName="descendantText" presStyleLbl="alignAccFollowNode1" presStyleIdx="0" presStyleCnt="4">
        <dgm:presLayoutVars>
          <dgm:bulletEnabled val="1"/>
        </dgm:presLayoutVars>
      </dgm:prSet>
      <dgm:spPr/>
      <dgm:t>
        <a:bodyPr/>
        <a:lstStyle/>
        <a:p>
          <a:endParaRPr lang="en-GB"/>
        </a:p>
      </dgm:t>
    </dgm:pt>
    <dgm:pt modelId="{C4F0ABB6-8714-42FF-9472-255CADAA679F}" type="pres">
      <dgm:prSet presAssocID="{8DF47572-1088-4834-9971-0CF060FC4279}" presName="sp" presStyleCnt="0"/>
      <dgm:spPr/>
    </dgm:pt>
    <dgm:pt modelId="{AEEAF44A-0401-41D8-A603-3F7F2B4B00B1}" type="pres">
      <dgm:prSet presAssocID="{C981AFC6-6E29-4947-9B5C-E6A5E609919E}" presName="linNode" presStyleCnt="0"/>
      <dgm:spPr/>
    </dgm:pt>
    <dgm:pt modelId="{554F3117-01C2-4C6A-9128-243F87A9D2D7}" type="pres">
      <dgm:prSet presAssocID="{C981AFC6-6E29-4947-9B5C-E6A5E609919E}" presName="parentText" presStyleLbl="node1" presStyleIdx="1" presStyleCnt="4">
        <dgm:presLayoutVars>
          <dgm:chMax val="1"/>
          <dgm:bulletEnabled val="1"/>
        </dgm:presLayoutVars>
      </dgm:prSet>
      <dgm:spPr/>
      <dgm:t>
        <a:bodyPr/>
        <a:lstStyle/>
        <a:p>
          <a:endParaRPr lang="en-GB"/>
        </a:p>
      </dgm:t>
    </dgm:pt>
    <dgm:pt modelId="{F51E87AD-25BB-4691-B9FC-D9C21BD50F90}" type="pres">
      <dgm:prSet presAssocID="{C981AFC6-6E29-4947-9B5C-E6A5E609919E}" presName="descendantText" presStyleLbl="alignAccFollowNode1" presStyleIdx="1" presStyleCnt="4">
        <dgm:presLayoutVars>
          <dgm:bulletEnabled val="1"/>
        </dgm:presLayoutVars>
      </dgm:prSet>
      <dgm:spPr/>
      <dgm:t>
        <a:bodyPr/>
        <a:lstStyle/>
        <a:p>
          <a:endParaRPr lang="en-GB"/>
        </a:p>
      </dgm:t>
    </dgm:pt>
    <dgm:pt modelId="{3B803BEA-C05F-49C7-9B24-79127F537D4F}" type="pres">
      <dgm:prSet presAssocID="{AC097987-8756-4572-98DC-14A866393B06}" presName="sp" presStyleCnt="0"/>
      <dgm:spPr/>
    </dgm:pt>
    <dgm:pt modelId="{E92BF613-F74E-4506-9699-C19493F73C34}" type="pres">
      <dgm:prSet presAssocID="{118F29B8-E1C6-4B4C-A876-69B9BED4133C}" presName="linNode" presStyleCnt="0"/>
      <dgm:spPr/>
    </dgm:pt>
    <dgm:pt modelId="{48CEDA72-9068-4060-8BA0-6F327659716B}" type="pres">
      <dgm:prSet presAssocID="{118F29B8-E1C6-4B4C-A876-69B9BED4133C}" presName="parentText" presStyleLbl="node1" presStyleIdx="2" presStyleCnt="4">
        <dgm:presLayoutVars>
          <dgm:chMax val="1"/>
          <dgm:bulletEnabled val="1"/>
        </dgm:presLayoutVars>
      </dgm:prSet>
      <dgm:spPr/>
      <dgm:t>
        <a:bodyPr/>
        <a:lstStyle/>
        <a:p>
          <a:endParaRPr lang="en-GB"/>
        </a:p>
      </dgm:t>
    </dgm:pt>
    <dgm:pt modelId="{1C91C2C7-EC3D-497B-81AB-1F882B345F75}" type="pres">
      <dgm:prSet presAssocID="{118F29B8-E1C6-4B4C-A876-69B9BED4133C}" presName="descendantText" presStyleLbl="alignAccFollowNode1" presStyleIdx="2" presStyleCnt="4">
        <dgm:presLayoutVars>
          <dgm:bulletEnabled val="1"/>
        </dgm:presLayoutVars>
      </dgm:prSet>
      <dgm:spPr/>
      <dgm:t>
        <a:bodyPr/>
        <a:lstStyle/>
        <a:p>
          <a:endParaRPr lang="en-GB"/>
        </a:p>
      </dgm:t>
    </dgm:pt>
    <dgm:pt modelId="{FD428857-01E8-4B03-8713-6885DD493DBC}" type="pres">
      <dgm:prSet presAssocID="{12D4E909-935E-4E81-A8F3-BB47F31D3D08}" presName="sp" presStyleCnt="0"/>
      <dgm:spPr/>
    </dgm:pt>
    <dgm:pt modelId="{31D27D42-8449-4B09-ACE9-5028ECD2E6A7}" type="pres">
      <dgm:prSet presAssocID="{6155E815-A864-4DE2-9233-7C31C2C5352B}" presName="linNode" presStyleCnt="0"/>
      <dgm:spPr/>
    </dgm:pt>
    <dgm:pt modelId="{81981333-503F-4CF7-9C24-399F9A66C035}" type="pres">
      <dgm:prSet presAssocID="{6155E815-A864-4DE2-9233-7C31C2C5352B}" presName="parentText" presStyleLbl="node1" presStyleIdx="3" presStyleCnt="4">
        <dgm:presLayoutVars>
          <dgm:chMax val="1"/>
          <dgm:bulletEnabled val="1"/>
        </dgm:presLayoutVars>
      </dgm:prSet>
      <dgm:spPr/>
      <dgm:t>
        <a:bodyPr/>
        <a:lstStyle/>
        <a:p>
          <a:endParaRPr lang="en-GB"/>
        </a:p>
      </dgm:t>
    </dgm:pt>
    <dgm:pt modelId="{97CB47D8-DC72-4ECC-B40B-B7D7572B4D83}" type="pres">
      <dgm:prSet presAssocID="{6155E815-A864-4DE2-9233-7C31C2C5352B}" presName="descendantText" presStyleLbl="alignAccFollowNode1" presStyleIdx="3" presStyleCnt="4">
        <dgm:presLayoutVars>
          <dgm:bulletEnabled val="1"/>
        </dgm:presLayoutVars>
      </dgm:prSet>
      <dgm:spPr/>
      <dgm:t>
        <a:bodyPr/>
        <a:lstStyle/>
        <a:p>
          <a:endParaRPr lang="en-GB"/>
        </a:p>
      </dgm:t>
    </dgm:pt>
  </dgm:ptLst>
  <dgm:cxnLst>
    <dgm:cxn modelId="{072667E0-2ACD-422B-A97E-2E59D1265CF7}" srcId="{118F29B8-E1C6-4B4C-A876-69B9BED4133C}" destId="{F5C7B625-7E3E-4AB3-91DF-0BE7F25FF519}" srcOrd="0" destOrd="0" parTransId="{58DBC1C8-CB3D-42E6-A627-6E2C39078116}" sibTransId="{4FEA018D-1D7D-4ABD-85F0-28155DC2B191}"/>
    <dgm:cxn modelId="{863F5565-A0B3-4489-867A-F4CFA212FF18}" type="presOf" srcId="{118F29B8-E1C6-4B4C-A876-69B9BED4133C}" destId="{48CEDA72-9068-4060-8BA0-6F327659716B}" srcOrd="0" destOrd="0" presId="urn:microsoft.com/office/officeart/2005/8/layout/vList5"/>
    <dgm:cxn modelId="{94FA1FD0-DB42-49EF-A403-E34AB6CDE0C6}" srcId="{6155E815-A864-4DE2-9233-7C31C2C5352B}" destId="{1CF4ACE1-36F1-42FB-8B19-272371A5C842}" srcOrd="1" destOrd="0" parTransId="{52CF10E6-21E4-41FB-A4F5-7AD44A30D727}" sibTransId="{03690D65-A4FA-4F4F-BB7E-88213D4E5F1B}"/>
    <dgm:cxn modelId="{3DDA00BF-AE90-422F-B9F6-2247CA544D47}" type="presOf" srcId="{80A12379-F9CD-4C9F-AEFE-8C481BE2FEEE}" destId="{6ABC400E-F5B0-4A8B-BC07-081D40A51589}" srcOrd="0" destOrd="1" presId="urn:microsoft.com/office/officeart/2005/8/layout/vList5"/>
    <dgm:cxn modelId="{45B6FFD4-DC7F-4777-B1C6-2F1BCD1862B6}" type="presOf" srcId="{CC95744E-F625-44A0-B585-2FA1CE936F63}" destId="{F51E87AD-25BB-4691-B9FC-D9C21BD50F90}" srcOrd="0" destOrd="1" presId="urn:microsoft.com/office/officeart/2005/8/layout/vList5"/>
    <dgm:cxn modelId="{4C7FC2E1-DBFF-4F16-8CF3-6B3E74EAF05A}" type="presOf" srcId="{34E5B980-2C49-4E46-AFDD-12BC0B2D21D3}" destId="{6ABC400E-F5B0-4A8B-BC07-081D40A51589}" srcOrd="0" destOrd="0" presId="urn:microsoft.com/office/officeart/2005/8/layout/vList5"/>
    <dgm:cxn modelId="{83669008-A19A-4C46-93B8-B0D328C9F9E0}" srcId="{15BF0246-E94E-4D91-81D0-89E7AD193883}" destId="{80A12379-F9CD-4C9F-AEFE-8C481BE2FEEE}" srcOrd="1" destOrd="0" parTransId="{A7DDBC43-8DCC-4981-9881-BC6008FB3C22}" sibTransId="{E02B7B9D-4F20-46A0-AB1B-5B79BDDCC69C}"/>
    <dgm:cxn modelId="{8BDF4A53-9AD9-489E-B3D8-21516354757E}" type="presOf" srcId="{1CF4ACE1-36F1-42FB-8B19-272371A5C842}" destId="{97CB47D8-DC72-4ECC-B40B-B7D7572B4D83}" srcOrd="0" destOrd="1" presId="urn:microsoft.com/office/officeart/2005/8/layout/vList5"/>
    <dgm:cxn modelId="{0179688B-53FE-4767-AB37-24DB4CDE0FEB}" srcId="{8493961C-65D6-4D76-B4C3-8CF062BA8285}" destId="{15BF0246-E94E-4D91-81D0-89E7AD193883}" srcOrd="0" destOrd="0" parTransId="{082FDEDC-BB3B-4955-A064-924D338A1D7F}" sibTransId="{8DF47572-1088-4834-9971-0CF060FC4279}"/>
    <dgm:cxn modelId="{2C68015C-3A78-46DE-9243-986D645B3F68}" type="presOf" srcId="{8493961C-65D6-4D76-B4C3-8CF062BA8285}" destId="{1FE135A9-5A9F-45AC-981C-8510107E9B8F}" srcOrd="0" destOrd="0" presId="urn:microsoft.com/office/officeart/2005/8/layout/vList5"/>
    <dgm:cxn modelId="{D925F706-2B77-41FD-AFD5-45A1C5ED7A26}" srcId="{8493961C-65D6-4D76-B4C3-8CF062BA8285}" destId="{118F29B8-E1C6-4B4C-A876-69B9BED4133C}" srcOrd="2" destOrd="0" parTransId="{07FF41F2-2AEF-4E40-8FAB-AE39125A80B3}" sibTransId="{12D4E909-935E-4E81-A8F3-BB47F31D3D08}"/>
    <dgm:cxn modelId="{67B00997-1090-4269-B100-1BE55C921046}" srcId="{8493961C-65D6-4D76-B4C3-8CF062BA8285}" destId="{6155E815-A864-4DE2-9233-7C31C2C5352B}" srcOrd="3" destOrd="0" parTransId="{35E18F8D-6D7A-4DE1-831F-321A9CC8CB68}" sibTransId="{40AD3050-E212-4830-9B7B-F8F6A32C178C}"/>
    <dgm:cxn modelId="{CF37CB25-C499-4E7B-A559-0150F188C3DA}" type="presOf" srcId="{15BF0246-E94E-4D91-81D0-89E7AD193883}" destId="{D899B414-79F4-46B8-A19D-157C2EE04EBE}" srcOrd="0" destOrd="0" presId="urn:microsoft.com/office/officeart/2005/8/layout/vList5"/>
    <dgm:cxn modelId="{0896C34B-70BC-43C9-AE1D-47DF25B60D84}" srcId="{C981AFC6-6E29-4947-9B5C-E6A5E609919E}" destId="{1E9139E6-1F1A-4A26-87CA-37A91E3778E4}" srcOrd="0" destOrd="0" parTransId="{4FC88C5E-233B-48E2-98B5-A07C3962B299}" sibTransId="{8F99CC8C-6C96-4FAB-9A0B-34BA4396B535}"/>
    <dgm:cxn modelId="{38145FE6-9296-4AE5-896C-C005C71E9113}" srcId="{8493961C-65D6-4D76-B4C3-8CF062BA8285}" destId="{C981AFC6-6E29-4947-9B5C-E6A5E609919E}" srcOrd="1" destOrd="0" parTransId="{0F6A91CF-C220-481E-BC05-9AF9CD10F38D}" sibTransId="{AC097987-8756-4572-98DC-14A866393B06}"/>
    <dgm:cxn modelId="{CE76B1A8-F946-442F-836D-F63C8F3F33D9}" type="presOf" srcId="{E57856EC-E324-4120-B383-6E238D8684CE}" destId="{1C91C2C7-EC3D-497B-81AB-1F882B345F75}" srcOrd="0" destOrd="1" presId="urn:microsoft.com/office/officeart/2005/8/layout/vList5"/>
    <dgm:cxn modelId="{A582C29A-2EB6-48EE-B54C-E2A6B36181A7}" srcId="{6155E815-A864-4DE2-9233-7C31C2C5352B}" destId="{A6419456-D3BB-4127-90A3-06887815598B}" srcOrd="0" destOrd="0" parTransId="{D84026BA-291E-4B36-916A-A1781E2FB5EA}" sibTransId="{41F88F92-B974-4046-92D4-F00B1BCF99F0}"/>
    <dgm:cxn modelId="{D6DF066F-FBD2-4069-9016-6020F639DDA2}" srcId="{15BF0246-E94E-4D91-81D0-89E7AD193883}" destId="{34E5B980-2C49-4E46-AFDD-12BC0B2D21D3}" srcOrd="0" destOrd="0" parTransId="{C0A90FF4-E635-494D-A6E0-3D516D59A248}" sibTransId="{23BC8F03-BF9E-4CD1-84DE-13902A9C1B02}"/>
    <dgm:cxn modelId="{9DFBDEA4-9AAD-496E-8D5D-4B2A3FD2DB6C}" type="presOf" srcId="{F5C7B625-7E3E-4AB3-91DF-0BE7F25FF519}" destId="{1C91C2C7-EC3D-497B-81AB-1F882B345F75}" srcOrd="0" destOrd="0" presId="urn:microsoft.com/office/officeart/2005/8/layout/vList5"/>
    <dgm:cxn modelId="{9471B676-A87B-4D50-B85D-184BCBE539E4}" type="presOf" srcId="{6155E815-A864-4DE2-9233-7C31C2C5352B}" destId="{81981333-503F-4CF7-9C24-399F9A66C035}" srcOrd="0" destOrd="0" presId="urn:microsoft.com/office/officeart/2005/8/layout/vList5"/>
    <dgm:cxn modelId="{4A767B52-4B42-4199-87A5-3CBC96EE4BA4}" srcId="{118F29B8-E1C6-4B4C-A876-69B9BED4133C}" destId="{E57856EC-E324-4120-B383-6E238D8684CE}" srcOrd="1" destOrd="0" parTransId="{45D346CA-8FCE-4852-8011-755462236468}" sibTransId="{08547A76-7187-4FF8-8987-F2F56A48DFEB}"/>
    <dgm:cxn modelId="{34B89C19-9ECC-4113-9F6C-D94C6A9DF757}" srcId="{C981AFC6-6E29-4947-9B5C-E6A5E609919E}" destId="{CC95744E-F625-44A0-B585-2FA1CE936F63}" srcOrd="1" destOrd="0" parTransId="{CD8BBE0B-979A-4109-A637-F9CA21473B67}" sibTransId="{CE215A7C-71FF-4D5D-8C02-5DC02EEE1D3C}"/>
    <dgm:cxn modelId="{00592C55-3F7A-43D3-8A25-48B57866053F}" type="presOf" srcId="{1E9139E6-1F1A-4A26-87CA-37A91E3778E4}" destId="{F51E87AD-25BB-4691-B9FC-D9C21BD50F90}" srcOrd="0" destOrd="0" presId="urn:microsoft.com/office/officeart/2005/8/layout/vList5"/>
    <dgm:cxn modelId="{B917F338-0C6C-4426-9E7A-B44979D0BB6C}" type="presOf" srcId="{C981AFC6-6E29-4947-9B5C-E6A5E609919E}" destId="{554F3117-01C2-4C6A-9128-243F87A9D2D7}" srcOrd="0" destOrd="0" presId="urn:microsoft.com/office/officeart/2005/8/layout/vList5"/>
    <dgm:cxn modelId="{C9537636-FECC-4644-BAC0-5C8D30AC6E94}" type="presOf" srcId="{A6419456-D3BB-4127-90A3-06887815598B}" destId="{97CB47D8-DC72-4ECC-B40B-B7D7572B4D83}" srcOrd="0" destOrd="0" presId="urn:microsoft.com/office/officeart/2005/8/layout/vList5"/>
    <dgm:cxn modelId="{A22BCDA0-1255-4D93-9A70-168F65B8D88C}" type="presParOf" srcId="{1FE135A9-5A9F-45AC-981C-8510107E9B8F}" destId="{06A1174B-88B0-4979-B95E-7000FB95373B}" srcOrd="0" destOrd="0" presId="urn:microsoft.com/office/officeart/2005/8/layout/vList5"/>
    <dgm:cxn modelId="{EE407909-2F7F-4B5C-ACE0-4E0C09301902}" type="presParOf" srcId="{06A1174B-88B0-4979-B95E-7000FB95373B}" destId="{D899B414-79F4-46B8-A19D-157C2EE04EBE}" srcOrd="0" destOrd="0" presId="urn:microsoft.com/office/officeart/2005/8/layout/vList5"/>
    <dgm:cxn modelId="{247DB120-1C99-44A6-8FC5-DA9DDB3FF591}" type="presParOf" srcId="{06A1174B-88B0-4979-B95E-7000FB95373B}" destId="{6ABC400E-F5B0-4A8B-BC07-081D40A51589}" srcOrd="1" destOrd="0" presId="urn:microsoft.com/office/officeart/2005/8/layout/vList5"/>
    <dgm:cxn modelId="{F0C68C0D-9F12-4003-8F15-05970C6DD98C}" type="presParOf" srcId="{1FE135A9-5A9F-45AC-981C-8510107E9B8F}" destId="{C4F0ABB6-8714-42FF-9472-255CADAA679F}" srcOrd="1" destOrd="0" presId="urn:microsoft.com/office/officeart/2005/8/layout/vList5"/>
    <dgm:cxn modelId="{18E61A8E-F7D7-4219-B7E0-6D03F3A44D5F}" type="presParOf" srcId="{1FE135A9-5A9F-45AC-981C-8510107E9B8F}" destId="{AEEAF44A-0401-41D8-A603-3F7F2B4B00B1}" srcOrd="2" destOrd="0" presId="urn:microsoft.com/office/officeart/2005/8/layout/vList5"/>
    <dgm:cxn modelId="{9D102470-4733-47C7-B3B3-5CEDBDC54703}" type="presParOf" srcId="{AEEAF44A-0401-41D8-A603-3F7F2B4B00B1}" destId="{554F3117-01C2-4C6A-9128-243F87A9D2D7}" srcOrd="0" destOrd="0" presId="urn:microsoft.com/office/officeart/2005/8/layout/vList5"/>
    <dgm:cxn modelId="{F37941AA-8514-40A8-9BD8-48B330565A57}" type="presParOf" srcId="{AEEAF44A-0401-41D8-A603-3F7F2B4B00B1}" destId="{F51E87AD-25BB-4691-B9FC-D9C21BD50F90}" srcOrd="1" destOrd="0" presId="urn:microsoft.com/office/officeart/2005/8/layout/vList5"/>
    <dgm:cxn modelId="{7DDC4532-5835-4DB7-BC96-0DE2E20F3DE9}" type="presParOf" srcId="{1FE135A9-5A9F-45AC-981C-8510107E9B8F}" destId="{3B803BEA-C05F-49C7-9B24-79127F537D4F}" srcOrd="3" destOrd="0" presId="urn:microsoft.com/office/officeart/2005/8/layout/vList5"/>
    <dgm:cxn modelId="{6F373AB5-49A4-4F89-83BB-7B563BD0F665}" type="presParOf" srcId="{1FE135A9-5A9F-45AC-981C-8510107E9B8F}" destId="{E92BF613-F74E-4506-9699-C19493F73C34}" srcOrd="4" destOrd="0" presId="urn:microsoft.com/office/officeart/2005/8/layout/vList5"/>
    <dgm:cxn modelId="{EC08540E-664C-4F78-8A45-A12FB1F2D423}" type="presParOf" srcId="{E92BF613-F74E-4506-9699-C19493F73C34}" destId="{48CEDA72-9068-4060-8BA0-6F327659716B}" srcOrd="0" destOrd="0" presId="urn:microsoft.com/office/officeart/2005/8/layout/vList5"/>
    <dgm:cxn modelId="{3F44BCD8-57A3-4AC8-8316-DDAC3B92568F}" type="presParOf" srcId="{E92BF613-F74E-4506-9699-C19493F73C34}" destId="{1C91C2C7-EC3D-497B-81AB-1F882B345F75}" srcOrd="1" destOrd="0" presId="urn:microsoft.com/office/officeart/2005/8/layout/vList5"/>
    <dgm:cxn modelId="{E33E3F1A-5351-4C3D-9767-ED20E638330D}" type="presParOf" srcId="{1FE135A9-5A9F-45AC-981C-8510107E9B8F}" destId="{FD428857-01E8-4B03-8713-6885DD493DBC}" srcOrd="5" destOrd="0" presId="urn:microsoft.com/office/officeart/2005/8/layout/vList5"/>
    <dgm:cxn modelId="{53E03691-4C1D-49BE-9426-33288EFCC37B}" type="presParOf" srcId="{1FE135A9-5A9F-45AC-981C-8510107E9B8F}" destId="{31D27D42-8449-4B09-ACE9-5028ECD2E6A7}" srcOrd="6" destOrd="0" presId="urn:microsoft.com/office/officeart/2005/8/layout/vList5"/>
    <dgm:cxn modelId="{7D6B6E51-4997-42B1-A421-549DE1F211C0}" type="presParOf" srcId="{31D27D42-8449-4B09-ACE9-5028ECD2E6A7}" destId="{81981333-503F-4CF7-9C24-399F9A66C035}" srcOrd="0" destOrd="0" presId="urn:microsoft.com/office/officeart/2005/8/layout/vList5"/>
    <dgm:cxn modelId="{C813B4A2-553E-4D7B-BC68-01D0227DA22B}" type="presParOf" srcId="{31D27D42-8449-4B09-ACE9-5028ECD2E6A7}" destId="{97CB47D8-DC72-4ECC-B40B-B7D7572B4D8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F33CFC-9743-483D-A147-9E6FF24AEBEF}" type="doc">
      <dgm:prSet loTypeId="urn:microsoft.com/office/officeart/2005/8/layout/vList3" loCatId="list" qsTypeId="urn:microsoft.com/office/officeart/2005/8/quickstyle/simple1" qsCatId="simple" csTypeId="urn:microsoft.com/office/officeart/2005/8/colors/accent2_4" csCatId="accent2" phldr="1"/>
      <dgm:spPr/>
      <dgm:t>
        <a:bodyPr/>
        <a:lstStyle/>
        <a:p>
          <a:endParaRPr lang="en-GB"/>
        </a:p>
      </dgm:t>
    </dgm:pt>
    <dgm:pt modelId="{0D8B27DF-8DDB-4C94-9998-CC852A8DB51F}">
      <dgm:prSet phldrT="[Text]" custT="1"/>
      <dgm:spPr/>
      <dgm:t>
        <a:bodyPr/>
        <a:lstStyle/>
        <a:p>
          <a:r>
            <a:rPr lang="en-US" sz="1600" dirty="0" smtClean="0"/>
            <a:t>Over $6 million in grants  on economic development, anti-corruption, crime research</a:t>
          </a:r>
        </a:p>
      </dgm:t>
    </dgm:pt>
    <dgm:pt modelId="{648F0897-958B-4159-ADF5-B1FFF401C236}" type="parTrans" cxnId="{1B6E7692-757A-429B-8E71-D5AABE76961B}">
      <dgm:prSet/>
      <dgm:spPr/>
      <dgm:t>
        <a:bodyPr/>
        <a:lstStyle/>
        <a:p>
          <a:endParaRPr lang="en-GB"/>
        </a:p>
      </dgm:t>
    </dgm:pt>
    <dgm:pt modelId="{3A76DC41-A3C5-40D5-BE06-94937C88D76D}" type="sibTrans" cxnId="{1B6E7692-757A-429B-8E71-D5AABE76961B}">
      <dgm:prSet/>
      <dgm:spPr/>
      <dgm:t>
        <a:bodyPr/>
        <a:lstStyle/>
        <a:p>
          <a:endParaRPr lang="en-GB"/>
        </a:p>
      </dgm:t>
    </dgm:pt>
    <dgm:pt modelId="{73F0E730-1F57-41BD-AB38-BF3D59D8C805}">
      <dgm:prSet phldrT="[Text]" custT="1"/>
      <dgm:spPr/>
      <dgm:t>
        <a:bodyPr/>
        <a:lstStyle/>
        <a:p>
          <a:r>
            <a:rPr lang="en-US" sz="1600" dirty="0" smtClean="0"/>
            <a:t>Criminal justice reform, </a:t>
          </a:r>
          <a:r>
            <a:rPr lang="en-US" sz="1600" dirty="0" err="1" smtClean="0"/>
            <a:t>organised</a:t>
          </a:r>
          <a:r>
            <a:rPr lang="en-US" sz="1600" dirty="0" smtClean="0"/>
            <a:t> crime research</a:t>
          </a:r>
          <a:endParaRPr lang="en-GB" sz="1600" dirty="0"/>
        </a:p>
      </dgm:t>
    </dgm:pt>
    <dgm:pt modelId="{D95EFE78-9CB0-4718-B810-7E2414784D88}" type="parTrans" cxnId="{00955E0A-BF94-48DF-A3E2-31ACDA845320}">
      <dgm:prSet/>
      <dgm:spPr/>
      <dgm:t>
        <a:bodyPr/>
        <a:lstStyle/>
        <a:p>
          <a:endParaRPr lang="en-GB"/>
        </a:p>
      </dgm:t>
    </dgm:pt>
    <dgm:pt modelId="{736D79BA-5A0F-4477-943F-8442507AC9A1}" type="sibTrans" cxnId="{00955E0A-BF94-48DF-A3E2-31ACDA845320}">
      <dgm:prSet/>
      <dgm:spPr/>
      <dgm:t>
        <a:bodyPr/>
        <a:lstStyle/>
        <a:p>
          <a:endParaRPr lang="en-GB"/>
        </a:p>
      </dgm:t>
    </dgm:pt>
    <dgm:pt modelId="{5F3EA4B1-E9AF-4477-BC7D-65A0ACE2397F}">
      <dgm:prSet phldrT="[Text]"/>
      <dgm:spPr/>
      <dgm:t>
        <a:bodyPr/>
        <a:lstStyle/>
        <a:p>
          <a:r>
            <a:rPr lang="en-US" dirty="0" smtClean="0"/>
            <a:t>Crime-victims surveys (ICVS, IBCS)</a:t>
          </a:r>
        </a:p>
        <a:p>
          <a:endParaRPr lang="en-GB" dirty="0"/>
        </a:p>
      </dgm:t>
    </dgm:pt>
    <dgm:pt modelId="{F9DEDD94-32DF-4322-85B0-AD518AE28995}" type="parTrans" cxnId="{CB78EE31-588B-4FF3-8F42-66F512036C7E}">
      <dgm:prSet/>
      <dgm:spPr/>
      <dgm:t>
        <a:bodyPr/>
        <a:lstStyle/>
        <a:p>
          <a:endParaRPr lang="en-GB"/>
        </a:p>
      </dgm:t>
    </dgm:pt>
    <dgm:pt modelId="{09D5C1C4-DC66-4608-B49F-B986D00D93A5}" type="sibTrans" cxnId="{CB78EE31-588B-4FF3-8F42-66F512036C7E}">
      <dgm:prSet/>
      <dgm:spPr/>
      <dgm:t>
        <a:bodyPr/>
        <a:lstStyle/>
        <a:p>
          <a:endParaRPr lang="en-GB"/>
        </a:p>
      </dgm:t>
    </dgm:pt>
    <dgm:pt modelId="{84B598C8-A2C7-D04C-A0F9-FF637052604D}">
      <dgm:prSet custT="1"/>
      <dgm:spPr/>
      <dgm:t>
        <a:bodyPr/>
        <a:lstStyle/>
        <a:p>
          <a:r>
            <a:rPr lang="en-US" sz="1600" dirty="0" smtClean="0"/>
            <a:t>Directorate General “Justice Freedom and Security”: contract research, AGIS , ISEC,  FRA</a:t>
          </a:r>
        </a:p>
      </dgm:t>
    </dgm:pt>
    <dgm:pt modelId="{9675C576-E4A0-CA4F-9DE8-00F5C64664EA}" type="parTrans" cxnId="{61F1C945-B600-E44F-BA6F-0DF344A61337}">
      <dgm:prSet/>
      <dgm:spPr/>
      <dgm:t>
        <a:bodyPr/>
        <a:lstStyle/>
        <a:p>
          <a:endParaRPr lang="en-US"/>
        </a:p>
      </dgm:t>
    </dgm:pt>
    <dgm:pt modelId="{9D89D78F-D1DA-AD45-8E99-090CD8AA3176}" type="sibTrans" cxnId="{61F1C945-B600-E44F-BA6F-0DF344A61337}">
      <dgm:prSet/>
      <dgm:spPr/>
      <dgm:t>
        <a:bodyPr/>
        <a:lstStyle/>
        <a:p>
          <a:endParaRPr lang="en-US"/>
        </a:p>
      </dgm:t>
    </dgm:pt>
    <dgm:pt modelId="{8977A068-3CE7-DC4D-97E7-EFF65CFE29C3}">
      <dgm:prSet custT="1"/>
      <dgm:spPr/>
      <dgm:t>
        <a:bodyPr/>
        <a:lstStyle/>
        <a:p>
          <a:r>
            <a:rPr lang="en-US" sz="1600" dirty="0" smtClean="0"/>
            <a:t>FP7 Research: public confidence in justice; prisons and drugs</a:t>
          </a:r>
        </a:p>
      </dgm:t>
    </dgm:pt>
    <dgm:pt modelId="{96B5D380-C1A6-C144-BA8B-8BD3ABFBD976}" type="parTrans" cxnId="{D7F2F149-8E4B-C044-A428-8B807A7D7D94}">
      <dgm:prSet/>
      <dgm:spPr/>
      <dgm:t>
        <a:bodyPr/>
        <a:lstStyle/>
        <a:p>
          <a:endParaRPr lang="en-US"/>
        </a:p>
      </dgm:t>
    </dgm:pt>
    <dgm:pt modelId="{01D3A421-E33B-434A-AFF8-455AB51307AD}" type="sibTrans" cxnId="{D7F2F149-8E4B-C044-A428-8B807A7D7D94}">
      <dgm:prSet/>
      <dgm:spPr/>
      <dgm:t>
        <a:bodyPr/>
        <a:lstStyle/>
        <a:p>
          <a:endParaRPr lang="en-US"/>
        </a:p>
      </dgm:t>
    </dgm:pt>
    <dgm:pt modelId="{1C6F16D2-C122-40EA-A106-B1597167C4BA}" type="pres">
      <dgm:prSet presAssocID="{D1F33CFC-9743-483D-A147-9E6FF24AEBEF}" presName="linearFlow" presStyleCnt="0">
        <dgm:presLayoutVars>
          <dgm:dir/>
          <dgm:resizeHandles val="exact"/>
        </dgm:presLayoutVars>
      </dgm:prSet>
      <dgm:spPr/>
      <dgm:t>
        <a:bodyPr/>
        <a:lstStyle/>
        <a:p>
          <a:endParaRPr lang="en-GB"/>
        </a:p>
      </dgm:t>
    </dgm:pt>
    <dgm:pt modelId="{816923F3-4342-2A46-8322-D56BAC699716}" type="pres">
      <dgm:prSet presAssocID="{84B598C8-A2C7-D04C-A0F9-FF637052604D}" presName="composite" presStyleCnt="0"/>
      <dgm:spPr/>
    </dgm:pt>
    <dgm:pt modelId="{FCA92AFA-516F-D642-94B1-D1914AC82E4D}" type="pres">
      <dgm:prSet presAssocID="{84B598C8-A2C7-D04C-A0F9-FF637052604D}" presName="imgShp" presStyleLbl="fgImgPlace1" presStyleIdx="0" presStyleCnt="5"/>
      <dgm:spPr>
        <a:blipFill rotWithShape="0">
          <a:blip xmlns:r="http://schemas.openxmlformats.org/officeDocument/2006/relationships" r:embed="rId1"/>
          <a:stretch>
            <a:fillRect/>
          </a:stretch>
        </a:blipFill>
      </dgm:spPr>
      <dgm:t>
        <a:bodyPr/>
        <a:lstStyle/>
        <a:p>
          <a:endParaRPr lang="en-US"/>
        </a:p>
      </dgm:t>
    </dgm:pt>
    <dgm:pt modelId="{2D53901D-067C-7541-8BB2-FA12EB117372}" type="pres">
      <dgm:prSet presAssocID="{84B598C8-A2C7-D04C-A0F9-FF637052604D}" presName="txShp" presStyleLbl="node1" presStyleIdx="0" presStyleCnt="5" custLinFactNeighborX="3356" custLinFactNeighborY="6167">
        <dgm:presLayoutVars>
          <dgm:bulletEnabled val="1"/>
        </dgm:presLayoutVars>
      </dgm:prSet>
      <dgm:spPr/>
      <dgm:t>
        <a:bodyPr/>
        <a:lstStyle/>
        <a:p>
          <a:endParaRPr lang="en-US"/>
        </a:p>
      </dgm:t>
    </dgm:pt>
    <dgm:pt modelId="{B89F22D8-5707-674E-8DAC-76F57B838097}" type="pres">
      <dgm:prSet presAssocID="{9D89D78F-D1DA-AD45-8E99-090CD8AA3176}" presName="spacing" presStyleCnt="0"/>
      <dgm:spPr/>
    </dgm:pt>
    <dgm:pt modelId="{FDB4F108-E535-A943-91C6-0530044FFCAC}" type="pres">
      <dgm:prSet presAssocID="{8977A068-3CE7-DC4D-97E7-EFF65CFE29C3}" presName="composite" presStyleCnt="0"/>
      <dgm:spPr/>
    </dgm:pt>
    <dgm:pt modelId="{8DABF794-450E-AF4D-A05B-9436792BDFCE}" type="pres">
      <dgm:prSet presAssocID="{8977A068-3CE7-DC4D-97E7-EFF65CFE29C3}" presName="imgShp" presStyleLbl="fgImgPlace1" presStyleIdx="1" presStyleCnt="5"/>
      <dgm:spPr>
        <a:blipFill rotWithShape="0">
          <a:blip xmlns:r="http://schemas.openxmlformats.org/officeDocument/2006/relationships" r:embed="rId2"/>
          <a:stretch>
            <a:fillRect/>
          </a:stretch>
        </a:blipFill>
      </dgm:spPr>
      <dgm:t>
        <a:bodyPr/>
        <a:lstStyle/>
        <a:p>
          <a:endParaRPr lang="en-US"/>
        </a:p>
      </dgm:t>
    </dgm:pt>
    <dgm:pt modelId="{9A2A32AD-1F13-BE41-9A8F-6C426DBBC713}" type="pres">
      <dgm:prSet presAssocID="{8977A068-3CE7-DC4D-97E7-EFF65CFE29C3}" presName="txShp" presStyleLbl="node1" presStyleIdx="1" presStyleCnt="5" custLinFactNeighborX="3615" custLinFactNeighborY="4542">
        <dgm:presLayoutVars>
          <dgm:bulletEnabled val="1"/>
        </dgm:presLayoutVars>
      </dgm:prSet>
      <dgm:spPr/>
      <dgm:t>
        <a:bodyPr/>
        <a:lstStyle/>
        <a:p>
          <a:endParaRPr lang="en-US"/>
        </a:p>
      </dgm:t>
    </dgm:pt>
    <dgm:pt modelId="{F9E9D923-EBE1-504C-BBB9-B52D33856512}" type="pres">
      <dgm:prSet presAssocID="{01D3A421-E33B-434A-AFF8-455AB51307AD}" presName="spacing" presStyleCnt="0"/>
      <dgm:spPr/>
    </dgm:pt>
    <dgm:pt modelId="{23B38719-8A94-423E-8EC3-D82E5771A9FD}" type="pres">
      <dgm:prSet presAssocID="{0D8B27DF-8DDB-4C94-9998-CC852A8DB51F}" presName="composite" presStyleCnt="0"/>
      <dgm:spPr/>
    </dgm:pt>
    <dgm:pt modelId="{67C43940-3652-4D09-BF09-2E71AC5F852A}" type="pres">
      <dgm:prSet presAssocID="{0D8B27DF-8DDB-4C94-9998-CC852A8DB51F}" presName="imgShp" presStyleLbl="fgImgPlace1" presStyleIdx="2" presStyleCnt="5" custScaleX="234375" custScaleY="83311" custLinFactNeighborX="-68037" custLinFactNeighborY="-1718"/>
      <dgm:spPr>
        <a:blipFill rotWithShape="0">
          <a:blip xmlns:r="http://schemas.openxmlformats.org/officeDocument/2006/relationships" r:embed="rId3"/>
          <a:stretch>
            <a:fillRect/>
          </a:stretch>
        </a:blipFill>
      </dgm:spPr>
    </dgm:pt>
    <dgm:pt modelId="{35162A9F-9BEA-40D8-8748-78699DBE94E0}" type="pres">
      <dgm:prSet presAssocID="{0D8B27DF-8DDB-4C94-9998-CC852A8DB51F}" presName="txShp" presStyleLbl="node1" presStyleIdx="2" presStyleCnt="5">
        <dgm:presLayoutVars>
          <dgm:bulletEnabled val="1"/>
        </dgm:presLayoutVars>
      </dgm:prSet>
      <dgm:spPr/>
      <dgm:t>
        <a:bodyPr/>
        <a:lstStyle/>
        <a:p>
          <a:endParaRPr lang="en-GB"/>
        </a:p>
      </dgm:t>
    </dgm:pt>
    <dgm:pt modelId="{7DDAA980-4F13-4DA8-85DE-FD7236574404}" type="pres">
      <dgm:prSet presAssocID="{3A76DC41-A3C5-40D5-BE06-94937C88D76D}" presName="spacing" presStyleCnt="0"/>
      <dgm:spPr/>
    </dgm:pt>
    <dgm:pt modelId="{4DB43537-8AA5-407C-9E0D-8B3A339B579A}" type="pres">
      <dgm:prSet presAssocID="{73F0E730-1F57-41BD-AB38-BF3D59D8C805}" presName="composite" presStyleCnt="0"/>
      <dgm:spPr/>
    </dgm:pt>
    <dgm:pt modelId="{A5CB0E27-34D2-4E97-834D-6ED3F00F89DD}" type="pres">
      <dgm:prSet presAssocID="{73F0E730-1F57-41BD-AB38-BF3D59D8C805}" presName="imgShp" presStyleLbl="fgImgPlace1" presStyleIdx="3" presStyleCnt="5" custScaleX="106673" custScaleY="101421" custLinFactNeighborX="21167" custLinFactNeighborY="4280"/>
      <dgm:spPr>
        <a:blipFill rotWithShape="0">
          <a:blip xmlns:r="http://schemas.openxmlformats.org/officeDocument/2006/relationships" r:embed="rId4"/>
          <a:stretch>
            <a:fillRect/>
          </a:stretch>
        </a:blipFill>
      </dgm:spPr>
    </dgm:pt>
    <dgm:pt modelId="{9A83FB4A-B846-42D4-BD81-B53439EBE3ED}" type="pres">
      <dgm:prSet presAssocID="{73F0E730-1F57-41BD-AB38-BF3D59D8C805}" presName="txShp" presStyleLbl="node1" presStyleIdx="3" presStyleCnt="5" custLinFactNeighborX="3434" custLinFactNeighborY="3570">
        <dgm:presLayoutVars>
          <dgm:bulletEnabled val="1"/>
        </dgm:presLayoutVars>
      </dgm:prSet>
      <dgm:spPr/>
      <dgm:t>
        <a:bodyPr/>
        <a:lstStyle/>
        <a:p>
          <a:endParaRPr lang="en-GB"/>
        </a:p>
      </dgm:t>
    </dgm:pt>
    <dgm:pt modelId="{98DD3325-A6F6-4756-9FBE-3AC01D4A9958}" type="pres">
      <dgm:prSet presAssocID="{736D79BA-5A0F-4477-943F-8442507AC9A1}" presName="spacing" presStyleCnt="0"/>
      <dgm:spPr/>
    </dgm:pt>
    <dgm:pt modelId="{2E31A4CD-A00E-4229-A667-0759DF368C51}" type="pres">
      <dgm:prSet presAssocID="{5F3EA4B1-E9AF-4477-BC7D-65A0ACE2397F}" presName="composite" presStyleCnt="0"/>
      <dgm:spPr/>
    </dgm:pt>
    <dgm:pt modelId="{6C9069B8-3ACB-473E-86BE-C011C2CA155A}" type="pres">
      <dgm:prSet presAssocID="{5F3EA4B1-E9AF-4477-BC7D-65A0ACE2397F}" presName="imgShp" presStyleLbl="fgImgPlace1" presStyleIdx="4" presStyleCnt="5" custScaleX="242928" custScaleY="79867" custLinFactNeighborX="-59524" custLinFactNeighborY="5281"/>
      <dgm:spPr>
        <a:blipFill rotWithShape="0">
          <a:blip xmlns:r="http://schemas.openxmlformats.org/officeDocument/2006/relationships" r:embed="rId5"/>
          <a:stretch>
            <a:fillRect/>
          </a:stretch>
        </a:blipFill>
      </dgm:spPr>
    </dgm:pt>
    <dgm:pt modelId="{BF28F475-0E85-48A7-BA05-D15A60635A9F}" type="pres">
      <dgm:prSet presAssocID="{5F3EA4B1-E9AF-4477-BC7D-65A0ACE2397F}" presName="txShp" presStyleLbl="node1" presStyleIdx="4" presStyleCnt="5">
        <dgm:presLayoutVars>
          <dgm:bulletEnabled val="1"/>
        </dgm:presLayoutVars>
      </dgm:prSet>
      <dgm:spPr/>
      <dgm:t>
        <a:bodyPr/>
        <a:lstStyle/>
        <a:p>
          <a:endParaRPr lang="en-GB"/>
        </a:p>
      </dgm:t>
    </dgm:pt>
  </dgm:ptLst>
  <dgm:cxnLst>
    <dgm:cxn modelId="{B9BD147D-27E1-445D-ABE0-F38B146BF719}" type="presOf" srcId="{D1F33CFC-9743-483D-A147-9E6FF24AEBEF}" destId="{1C6F16D2-C122-40EA-A106-B1597167C4BA}" srcOrd="0" destOrd="0" presId="urn:microsoft.com/office/officeart/2005/8/layout/vList3"/>
    <dgm:cxn modelId="{CB78EE31-588B-4FF3-8F42-66F512036C7E}" srcId="{D1F33CFC-9743-483D-A147-9E6FF24AEBEF}" destId="{5F3EA4B1-E9AF-4477-BC7D-65A0ACE2397F}" srcOrd="4" destOrd="0" parTransId="{F9DEDD94-32DF-4322-85B0-AD518AE28995}" sibTransId="{09D5C1C4-DC66-4608-B49F-B986D00D93A5}"/>
    <dgm:cxn modelId="{1B6E7692-757A-429B-8E71-D5AABE76961B}" srcId="{D1F33CFC-9743-483D-A147-9E6FF24AEBEF}" destId="{0D8B27DF-8DDB-4C94-9998-CC852A8DB51F}" srcOrd="2" destOrd="0" parTransId="{648F0897-958B-4159-ADF5-B1FFF401C236}" sibTransId="{3A76DC41-A3C5-40D5-BE06-94937C88D76D}"/>
    <dgm:cxn modelId="{3FA29EF4-2E77-4D55-ACD7-062F15521E0F}" type="presOf" srcId="{0D8B27DF-8DDB-4C94-9998-CC852A8DB51F}" destId="{35162A9F-9BEA-40D8-8748-78699DBE94E0}" srcOrd="0" destOrd="0" presId="urn:microsoft.com/office/officeart/2005/8/layout/vList3"/>
    <dgm:cxn modelId="{AAA2F554-BFF8-48BA-AC8A-076C23125FD5}" type="presOf" srcId="{5F3EA4B1-E9AF-4477-BC7D-65A0ACE2397F}" destId="{BF28F475-0E85-48A7-BA05-D15A60635A9F}" srcOrd="0" destOrd="0" presId="urn:microsoft.com/office/officeart/2005/8/layout/vList3"/>
    <dgm:cxn modelId="{61F1C945-B600-E44F-BA6F-0DF344A61337}" srcId="{D1F33CFC-9743-483D-A147-9E6FF24AEBEF}" destId="{84B598C8-A2C7-D04C-A0F9-FF637052604D}" srcOrd="0" destOrd="0" parTransId="{9675C576-E4A0-CA4F-9DE8-00F5C64664EA}" sibTransId="{9D89D78F-D1DA-AD45-8E99-090CD8AA3176}"/>
    <dgm:cxn modelId="{0DF007B2-C727-714F-885D-CFE73C9F4B16}" type="presOf" srcId="{84B598C8-A2C7-D04C-A0F9-FF637052604D}" destId="{2D53901D-067C-7541-8BB2-FA12EB117372}" srcOrd="0" destOrd="0" presId="urn:microsoft.com/office/officeart/2005/8/layout/vList3"/>
    <dgm:cxn modelId="{C46FA502-7BE3-4E60-AD26-AEA10845DBAB}" type="presOf" srcId="{73F0E730-1F57-41BD-AB38-BF3D59D8C805}" destId="{9A83FB4A-B846-42D4-BD81-B53439EBE3ED}" srcOrd="0" destOrd="0" presId="urn:microsoft.com/office/officeart/2005/8/layout/vList3"/>
    <dgm:cxn modelId="{00955E0A-BF94-48DF-A3E2-31ACDA845320}" srcId="{D1F33CFC-9743-483D-A147-9E6FF24AEBEF}" destId="{73F0E730-1F57-41BD-AB38-BF3D59D8C805}" srcOrd="3" destOrd="0" parTransId="{D95EFE78-9CB0-4718-B810-7E2414784D88}" sibTransId="{736D79BA-5A0F-4477-943F-8442507AC9A1}"/>
    <dgm:cxn modelId="{D7F2F149-8E4B-C044-A428-8B807A7D7D94}" srcId="{D1F33CFC-9743-483D-A147-9E6FF24AEBEF}" destId="{8977A068-3CE7-DC4D-97E7-EFF65CFE29C3}" srcOrd="1" destOrd="0" parTransId="{96B5D380-C1A6-C144-BA8B-8BD3ABFBD976}" sibTransId="{01D3A421-E33B-434A-AFF8-455AB51307AD}"/>
    <dgm:cxn modelId="{87E55B65-60E7-114B-B57F-7F2C6310240E}" type="presOf" srcId="{8977A068-3CE7-DC4D-97E7-EFF65CFE29C3}" destId="{9A2A32AD-1F13-BE41-9A8F-6C426DBBC713}" srcOrd="0" destOrd="0" presId="urn:microsoft.com/office/officeart/2005/8/layout/vList3"/>
    <dgm:cxn modelId="{828AF13B-7C9F-EC48-BAF0-87D96FE2F4DF}" type="presParOf" srcId="{1C6F16D2-C122-40EA-A106-B1597167C4BA}" destId="{816923F3-4342-2A46-8322-D56BAC699716}" srcOrd="0" destOrd="0" presId="urn:microsoft.com/office/officeart/2005/8/layout/vList3"/>
    <dgm:cxn modelId="{DDDB5469-1EC5-D04D-96D3-40C60B0369B9}" type="presParOf" srcId="{816923F3-4342-2A46-8322-D56BAC699716}" destId="{FCA92AFA-516F-D642-94B1-D1914AC82E4D}" srcOrd="0" destOrd="0" presId="urn:microsoft.com/office/officeart/2005/8/layout/vList3"/>
    <dgm:cxn modelId="{8CB5A215-DF9C-2649-96CA-9DB16C967506}" type="presParOf" srcId="{816923F3-4342-2A46-8322-D56BAC699716}" destId="{2D53901D-067C-7541-8BB2-FA12EB117372}" srcOrd="1" destOrd="0" presId="urn:microsoft.com/office/officeart/2005/8/layout/vList3"/>
    <dgm:cxn modelId="{5846BADA-4DF5-1C43-AB4C-2BFB1AD48019}" type="presParOf" srcId="{1C6F16D2-C122-40EA-A106-B1597167C4BA}" destId="{B89F22D8-5707-674E-8DAC-76F57B838097}" srcOrd="1" destOrd="0" presId="urn:microsoft.com/office/officeart/2005/8/layout/vList3"/>
    <dgm:cxn modelId="{F633AD6C-7A7C-204C-81B8-2A14A5B1D345}" type="presParOf" srcId="{1C6F16D2-C122-40EA-A106-B1597167C4BA}" destId="{FDB4F108-E535-A943-91C6-0530044FFCAC}" srcOrd="2" destOrd="0" presId="urn:microsoft.com/office/officeart/2005/8/layout/vList3"/>
    <dgm:cxn modelId="{60D5DF64-106B-E74C-906B-0AEDF9CB35B8}" type="presParOf" srcId="{FDB4F108-E535-A943-91C6-0530044FFCAC}" destId="{8DABF794-450E-AF4D-A05B-9436792BDFCE}" srcOrd="0" destOrd="0" presId="urn:microsoft.com/office/officeart/2005/8/layout/vList3"/>
    <dgm:cxn modelId="{8A9E4D8A-F527-4B4C-9B10-C6CF508984EB}" type="presParOf" srcId="{FDB4F108-E535-A943-91C6-0530044FFCAC}" destId="{9A2A32AD-1F13-BE41-9A8F-6C426DBBC713}" srcOrd="1" destOrd="0" presId="urn:microsoft.com/office/officeart/2005/8/layout/vList3"/>
    <dgm:cxn modelId="{78DB4C2E-0061-7046-948D-ABD6C5D607B8}" type="presParOf" srcId="{1C6F16D2-C122-40EA-A106-B1597167C4BA}" destId="{F9E9D923-EBE1-504C-BBB9-B52D33856512}" srcOrd="3" destOrd="0" presId="urn:microsoft.com/office/officeart/2005/8/layout/vList3"/>
    <dgm:cxn modelId="{55B480F1-EF57-46EA-B096-95EDA2CEBE3D}" type="presParOf" srcId="{1C6F16D2-C122-40EA-A106-B1597167C4BA}" destId="{23B38719-8A94-423E-8EC3-D82E5771A9FD}" srcOrd="4" destOrd="0" presId="urn:microsoft.com/office/officeart/2005/8/layout/vList3"/>
    <dgm:cxn modelId="{96667ABB-8481-4B3F-8A79-ADE1DC371183}" type="presParOf" srcId="{23B38719-8A94-423E-8EC3-D82E5771A9FD}" destId="{67C43940-3652-4D09-BF09-2E71AC5F852A}" srcOrd="0" destOrd="0" presId="urn:microsoft.com/office/officeart/2005/8/layout/vList3"/>
    <dgm:cxn modelId="{ED350619-E4C0-4315-9E8F-65688A1DCB96}" type="presParOf" srcId="{23B38719-8A94-423E-8EC3-D82E5771A9FD}" destId="{35162A9F-9BEA-40D8-8748-78699DBE94E0}" srcOrd="1" destOrd="0" presId="urn:microsoft.com/office/officeart/2005/8/layout/vList3"/>
    <dgm:cxn modelId="{C37B5557-E362-4AF1-981D-E1C43B026A9A}" type="presParOf" srcId="{1C6F16D2-C122-40EA-A106-B1597167C4BA}" destId="{7DDAA980-4F13-4DA8-85DE-FD7236574404}" srcOrd="5" destOrd="0" presId="urn:microsoft.com/office/officeart/2005/8/layout/vList3"/>
    <dgm:cxn modelId="{6BF777C3-DE3C-47E9-9799-D63F35214C0D}" type="presParOf" srcId="{1C6F16D2-C122-40EA-A106-B1597167C4BA}" destId="{4DB43537-8AA5-407C-9E0D-8B3A339B579A}" srcOrd="6" destOrd="0" presId="urn:microsoft.com/office/officeart/2005/8/layout/vList3"/>
    <dgm:cxn modelId="{EF245E7A-F640-4801-9A99-8A36698B7424}" type="presParOf" srcId="{4DB43537-8AA5-407C-9E0D-8B3A339B579A}" destId="{A5CB0E27-34D2-4E97-834D-6ED3F00F89DD}" srcOrd="0" destOrd="0" presId="urn:microsoft.com/office/officeart/2005/8/layout/vList3"/>
    <dgm:cxn modelId="{D484D666-8FD6-4896-8F4F-D96054E8B26A}" type="presParOf" srcId="{4DB43537-8AA5-407C-9E0D-8B3A339B579A}" destId="{9A83FB4A-B846-42D4-BD81-B53439EBE3ED}" srcOrd="1" destOrd="0" presId="urn:microsoft.com/office/officeart/2005/8/layout/vList3"/>
    <dgm:cxn modelId="{E42A6271-CEEF-402C-8C71-F36F9FBCC26D}" type="presParOf" srcId="{1C6F16D2-C122-40EA-A106-B1597167C4BA}" destId="{98DD3325-A6F6-4756-9FBE-3AC01D4A9958}" srcOrd="7" destOrd="0" presId="urn:microsoft.com/office/officeart/2005/8/layout/vList3"/>
    <dgm:cxn modelId="{2A9C4610-271E-40A2-96AA-7E144E4680E7}" type="presParOf" srcId="{1C6F16D2-C122-40EA-A106-B1597167C4BA}" destId="{2E31A4CD-A00E-4229-A667-0759DF368C51}" srcOrd="8" destOrd="0" presId="urn:microsoft.com/office/officeart/2005/8/layout/vList3"/>
    <dgm:cxn modelId="{B1CDFBA2-6E3C-468E-8A6E-34E439AE5B46}" type="presParOf" srcId="{2E31A4CD-A00E-4229-A667-0759DF368C51}" destId="{6C9069B8-3ACB-473E-86BE-C011C2CA155A}" srcOrd="0" destOrd="0" presId="urn:microsoft.com/office/officeart/2005/8/layout/vList3"/>
    <dgm:cxn modelId="{F5FFF572-9A08-4CEF-8B05-137D4F90DFF2}" type="presParOf" srcId="{2E31A4CD-A00E-4229-A667-0759DF368C51}" destId="{BF28F475-0E85-48A7-BA05-D15A60635A9F}"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45987B-B6AA-4252-9718-5711E13A6A1D}"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76B3A9BC-7E50-4664-B043-545923BF0C33}">
      <dgm:prSet phldrT="[Text]" custT="1"/>
      <dgm:spPr/>
      <dgm:t>
        <a:bodyPr/>
        <a:lstStyle/>
        <a:p>
          <a:r>
            <a:rPr lang="en-GB" sz="1600" b="1" dirty="0" smtClean="0"/>
            <a:t>Use of corruption by OC </a:t>
          </a:r>
          <a:endParaRPr lang="en-GB" sz="1600" b="1" dirty="0"/>
        </a:p>
      </dgm:t>
    </dgm:pt>
    <dgm:pt modelId="{A7CC5889-131B-42B3-AF36-6A19C21787E6}" type="parTrans" cxnId="{FD03D53C-CC3F-47DD-B58C-9BF629726A47}">
      <dgm:prSet/>
      <dgm:spPr/>
      <dgm:t>
        <a:bodyPr/>
        <a:lstStyle/>
        <a:p>
          <a:endParaRPr lang="en-GB" sz="1600"/>
        </a:p>
      </dgm:t>
    </dgm:pt>
    <dgm:pt modelId="{3C3C29EF-B83A-4DEB-8D94-537EC19A5886}" type="sibTrans" cxnId="{FD03D53C-CC3F-47DD-B58C-9BF629726A47}">
      <dgm:prSet/>
      <dgm:spPr/>
      <dgm:t>
        <a:bodyPr/>
        <a:lstStyle/>
        <a:p>
          <a:endParaRPr lang="en-GB" sz="1600"/>
        </a:p>
      </dgm:t>
    </dgm:pt>
    <dgm:pt modelId="{709E586F-6827-4031-9392-3A18A877A50E}">
      <dgm:prSet phldrT="[Text]" custT="1"/>
      <dgm:spPr/>
      <dgm:t>
        <a:bodyPr/>
        <a:lstStyle/>
        <a:p>
          <a:r>
            <a:rPr lang="en-GB" sz="1600" dirty="0" smtClean="0"/>
            <a:t>Institutional setup</a:t>
          </a:r>
          <a:endParaRPr lang="en-GB" sz="1600" dirty="0"/>
        </a:p>
      </dgm:t>
    </dgm:pt>
    <dgm:pt modelId="{B758DC82-07BA-48F1-8EA7-33531DF8D64D}" type="parTrans" cxnId="{F926F98D-D3B3-4CD0-8115-2430C740DB5F}">
      <dgm:prSet/>
      <dgm:spPr/>
      <dgm:t>
        <a:bodyPr/>
        <a:lstStyle/>
        <a:p>
          <a:endParaRPr lang="en-GB" sz="1600"/>
        </a:p>
      </dgm:t>
    </dgm:pt>
    <dgm:pt modelId="{CE7767EE-6590-480A-A804-81F6FCED3884}" type="sibTrans" cxnId="{F926F98D-D3B3-4CD0-8115-2430C740DB5F}">
      <dgm:prSet/>
      <dgm:spPr/>
      <dgm:t>
        <a:bodyPr/>
        <a:lstStyle/>
        <a:p>
          <a:endParaRPr lang="en-GB" sz="1600"/>
        </a:p>
      </dgm:t>
    </dgm:pt>
    <dgm:pt modelId="{82025F29-4954-4BED-81D9-5D5AE02A1544}">
      <dgm:prSet phldrT="[Text]" custT="1"/>
      <dgm:spPr/>
      <dgm:t>
        <a:bodyPr/>
        <a:lstStyle/>
        <a:p>
          <a:r>
            <a:rPr lang="en-GB" sz="1600" dirty="0" smtClean="0"/>
            <a:t>Type of illegal market</a:t>
          </a:r>
          <a:endParaRPr lang="en-GB" sz="1600" dirty="0"/>
        </a:p>
      </dgm:t>
    </dgm:pt>
    <dgm:pt modelId="{097D9AE9-A9E5-47F3-9157-9A96E4BB8A6A}" type="parTrans" cxnId="{2C022D32-98A1-4DCD-A2EE-01C2977BFCF7}">
      <dgm:prSet/>
      <dgm:spPr/>
      <dgm:t>
        <a:bodyPr/>
        <a:lstStyle/>
        <a:p>
          <a:endParaRPr lang="en-GB" sz="1600"/>
        </a:p>
      </dgm:t>
    </dgm:pt>
    <dgm:pt modelId="{38F6FE5E-EDCE-4B28-AEDB-CAC3174E72A4}" type="sibTrans" cxnId="{2C022D32-98A1-4DCD-A2EE-01C2977BFCF7}">
      <dgm:prSet/>
      <dgm:spPr/>
      <dgm:t>
        <a:bodyPr/>
        <a:lstStyle/>
        <a:p>
          <a:endParaRPr lang="en-GB" sz="1600"/>
        </a:p>
      </dgm:t>
    </dgm:pt>
    <dgm:pt modelId="{F64E3F65-2C0A-417B-BA9A-07119FC3D11F}">
      <dgm:prSet phldrT="[Text]" custT="1"/>
      <dgm:spPr/>
      <dgm:t>
        <a:bodyPr/>
        <a:lstStyle/>
        <a:p>
          <a:r>
            <a:rPr lang="en-GB" sz="1600" dirty="0" smtClean="0"/>
            <a:t>Business culture</a:t>
          </a:r>
          <a:endParaRPr lang="en-GB" sz="1600" dirty="0"/>
        </a:p>
      </dgm:t>
    </dgm:pt>
    <dgm:pt modelId="{64C691EB-19F1-4D42-99EA-193020C5E06E}" type="parTrans" cxnId="{BB857A66-2B69-4499-8340-35A0706598BD}">
      <dgm:prSet/>
      <dgm:spPr/>
      <dgm:t>
        <a:bodyPr/>
        <a:lstStyle/>
        <a:p>
          <a:endParaRPr lang="en-GB" sz="1600"/>
        </a:p>
      </dgm:t>
    </dgm:pt>
    <dgm:pt modelId="{1443999E-D239-44F3-9FDF-8A92A1FF56C4}" type="sibTrans" cxnId="{BB857A66-2B69-4499-8340-35A0706598BD}">
      <dgm:prSet/>
      <dgm:spPr/>
      <dgm:t>
        <a:bodyPr/>
        <a:lstStyle/>
        <a:p>
          <a:endParaRPr lang="en-GB" sz="1600"/>
        </a:p>
      </dgm:t>
    </dgm:pt>
    <dgm:pt modelId="{5B69CC48-B178-4A00-BD63-B033EA30072B}">
      <dgm:prSet custT="1"/>
      <dgm:spPr/>
      <dgm:t>
        <a:bodyPr/>
        <a:lstStyle/>
        <a:p>
          <a:r>
            <a:rPr lang="en-GB" sz="1600" dirty="0" smtClean="0"/>
            <a:t>Social stratification</a:t>
          </a:r>
          <a:endParaRPr lang="en-GB" sz="1600" dirty="0"/>
        </a:p>
      </dgm:t>
    </dgm:pt>
    <dgm:pt modelId="{29A23B6B-4DAC-4B49-948F-A8BEC5712CCC}" type="parTrans" cxnId="{BD00D13D-8801-459B-ACFD-016F89EEC4EE}">
      <dgm:prSet/>
      <dgm:spPr/>
      <dgm:t>
        <a:bodyPr/>
        <a:lstStyle/>
        <a:p>
          <a:endParaRPr lang="en-GB" sz="1600"/>
        </a:p>
      </dgm:t>
    </dgm:pt>
    <dgm:pt modelId="{38A8C995-8063-4F8E-9157-8486B3D74309}" type="sibTrans" cxnId="{BD00D13D-8801-459B-ACFD-016F89EEC4EE}">
      <dgm:prSet/>
      <dgm:spPr/>
      <dgm:t>
        <a:bodyPr/>
        <a:lstStyle/>
        <a:p>
          <a:endParaRPr lang="en-GB" sz="1600"/>
        </a:p>
      </dgm:t>
    </dgm:pt>
    <dgm:pt modelId="{4BD88602-BA8D-4672-8303-C8C57A9610F1}">
      <dgm:prSet custT="1"/>
      <dgm:spPr/>
      <dgm:t>
        <a:bodyPr/>
        <a:lstStyle/>
        <a:p>
          <a:r>
            <a:rPr lang="en-GB" sz="1600" dirty="0" smtClean="0"/>
            <a:t>Immigration </a:t>
          </a:r>
          <a:endParaRPr lang="en-GB" sz="1600" dirty="0"/>
        </a:p>
      </dgm:t>
    </dgm:pt>
    <dgm:pt modelId="{8B70A0A0-5C8A-45D4-9F9A-A34A047706F1}" type="parTrans" cxnId="{E6720A4E-18CB-4628-94A8-13DAE123F195}">
      <dgm:prSet/>
      <dgm:spPr/>
      <dgm:t>
        <a:bodyPr/>
        <a:lstStyle/>
        <a:p>
          <a:endParaRPr lang="en-GB" sz="1600"/>
        </a:p>
      </dgm:t>
    </dgm:pt>
    <dgm:pt modelId="{0F1CE6E8-725F-4EB0-B9E1-12760269A8D8}" type="sibTrans" cxnId="{E6720A4E-18CB-4628-94A8-13DAE123F195}">
      <dgm:prSet/>
      <dgm:spPr/>
      <dgm:t>
        <a:bodyPr/>
        <a:lstStyle/>
        <a:p>
          <a:endParaRPr lang="en-GB" sz="1600"/>
        </a:p>
      </dgm:t>
    </dgm:pt>
    <dgm:pt modelId="{22684572-4C1F-410A-9CB5-BA72E10A02D0}">
      <dgm:prSet custT="1"/>
      <dgm:spPr/>
      <dgm:t>
        <a:bodyPr/>
        <a:lstStyle/>
        <a:p>
          <a:r>
            <a:rPr lang="en-GB" sz="1600" dirty="0" smtClean="0"/>
            <a:t>Political history</a:t>
          </a:r>
          <a:endParaRPr lang="en-GB" sz="1600" dirty="0"/>
        </a:p>
      </dgm:t>
    </dgm:pt>
    <dgm:pt modelId="{04672489-C288-4807-BC9A-E86ADE3F74E3}" type="parTrans" cxnId="{8F658A84-88FB-4F85-AEDF-E3C1E1E19FD1}">
      <dgm:prSet/>
      <dgm:spPr/>
      <dgm:t>
        <a:bodyPr/>
        <a:lstStyle/>
        <a:p>
          <a:endParaRPr lang="en-GB" sz="1600"/>
        </a:p>
      </dgm:t>
    </dgm:pt>
    <dgm:pt modelId="{CD48DF35-0FAE-4421-A71A-570F091BFBD0}" type="sibTrans" cxnId="{8F658A84-88FB-4F85-AEDF-E3C1E1E19FD1}">
      <dgm:prSet/>
      <dgm:spPr/>
      <dgm:t>
        <a:bodyPr/>
        <a:lstStyle/>
        <a:p>
          <a:endParaRPr lang="en-GB" sz="1600"/>
        </a:p>
      </dgm:t>
    </dgm:pt>
    <dgm:pt modelId="{518E3A3D-01BD-474E-82E9-6C8D164805B0}">
      <dgm:prSet custT="1"/>
      <dgm:spPr/>
      <dgm:t>
        <a:bodyPr/>
        <a:lstStyle/>
        <a:p>
          <a:r>
            <a:rPr lang="en-GB" sz="1600" dirty="0" smtClean="0"/>
            <a:t>Culture / informal social relations</a:t>
          </a:r>
          <a:endParaRPr lang="en-GB" sz="1600" dirty="0"/>
        </a:p>
      </dgm:t>
    </dgm:pt>
    <dgm:pt modelId="{662704BC-A060-4F56-AF50-DB8802C16BF3}" type="parTrans" cxnId="{C9FB1023-E44E-4950-8B63-6045C9F5DD56}">
      <dgm:prSet/>
      <dgm:spPr/>
      <dgm:t>
        <a:bodyPr/>
        <a:lstStyle/>
        <a:p>
          <a:endParaRPr lang="en-GB" sz="1600"/>
        </a:p>
      </dgm:t>
    </dgm:pt>
    <dgm:pt modelId="{120ED8C8-7E09-44AC-9873-DDB28D11A133}" type="sibTrans" cxnId="{C9FB1023-E44E-4950-8B63-6045C9F5DD56}">
      <dgm:prSet/>
      <dgm:spPr/>
      <dgm:t>
        <a:bodyPr/>
        <a:lstStyle/>
        <a:p>
          <a:endParaRPr lang="en-GB" sz="1600"/>
        </a:p>
      </dgm:t>
    </dgm:pt>
    <dgm:pt modelId="{0059026C-EBC2-4DCC-8C39-B65CB8963CF2}">
      <dgm:prSet custT="1"/>
      <dgm:spPr/>
      <dgm:t>
        <a:bodyPr/>
        <a:lstStyle/>
        <a:p>
          <a:r>
            <a:rPr lang="en-GB" sz="1600" dirty="0" smtClean="0"/>
            <a:t>Economic factors</a:t>
          </a:r>
          <a:endParaRPr lang="en-GB" sz="1600" dirty="0"/>
        </a:p>
      </dgm:t>
    </dgm:pt>
    <dgm:pt modelId="{1931B853-DA5B-47FA-89CD-25C7971FFBDC}" type="parTrans" cxnId="{B504CFF0-8248-4811-835B-C4F49D3B0E81}">
      <dgm:prSet/>
      <dgm:spPr/>
      <dgm:t>
        <a:bodyPr/>
        <a:lstStyle/>
        <a:p>
          <a:endParaRPr lang="en-GB" sz="1600"/>
        </a:p>
      </dgm:t>
    </dgm:pt>
    <dgm:pt modelId="{F5CC4A4D-52CC-481C-924B-462385551029}" type="sibTrans" cxnId="{B504CFF0-8248-4811-835B-C4F49D3B0E81}">
      <dgm:prSet/>
      <dgm:spPr/>
      <dgm:t>
        <a:bodyPr/>
        <a:lstStyle/>
        <a:p>
          <a:endParaRPr lang="en-GB" sz="1600"/>
        </a:p>
      </dgm:t>
    </dgm:pt>
    <dgm:pt modelId="{2EBA3A66-C0C5-4CB0-8737-CA53119FBFBF}">
      <dgm:prSet custT="1"/>
      <dgm:spPr/>
      <dgm:t>
        <a:bodyPr/>
        <a:lstStyle/>
        <a:p>
          <a:r>
            <a:rPr lang="en-GB" sz="1600" dirty="0" smtClean="0"/>
            <a:t>Institutional effectiveness</a:t>
          </a:r>
          <a:endParaRPr lang="en-GB" sz="1600" dirty="0"/>
        </a:p>
      </dgm:t>
    </dgm:pt>
    <dgm:pt modelId="{4F4277C2-DF72-4DF8-A8BA-04842D0FDBCE}" type="parTrans" cxnId="{13CAF824-C1F7-48C0-ACC1-85EB02A77F65}">
      <dgm:prSet/>
      <dgm:spPr/>
      <dgm:t>
        <a:bodyPr/>
        <a:lstStyle/>
        <a:p>
          <a:endParaRPr lang="en-GB" sz="1600"/>
        </a:p>
      </dgm:t>
    </dgm:pt>
    <dgm:pt modelId="{FD27B8B4-1D9A-4985-8791-B2743C7C699C}" type="sibTrans" cxnId="{13CAF824-C1F7-48C0-ACC1-85EB02A77F65}">
      <dgm:prSet/>
      <dgm:spPr/>
      <dgm:t>
        <a:bodyPr/>
        <a:lstStyle/>
        <a:p>
          <a:endParaRPr lang="en-GB" sz="1600"/>
        </a:p>
      </dgm:t>
    </dgm:pt>
    <dgm:pt modelId="{01586938-B9E8-43ED-9DD8-E6F8350A7C75}">
      <dgm:prSet custT="1"/>
      <dgm:spPr/>
      <dgm:t>
        <a:bodyPr/>
        <a:lstStyle/>
        <a:p>
          <a:r>
            <a:rPr lang="en-GB" sz="1600" dirty="0" smtClean="0"/>
            <a:t>Grey economy</a:t>
          </a:r>
          <a:endParaRPr lang="en-GB" sz="1600" dirty="0"/>
        </a:p>
      </dgm:t>
    </dgm:pt>
    <dgm:pt modelId="{538AFEB0-FFF2-4528-9070-A2CFDA28CFF3}" type="parTrans" cxnId="{D59549E0-9FCA-4E02-9188-ED8F77952B3E}">
      <dgm:prSet/>
      <dgm:spPr/>
      <dgm:t>
        <a:bodyPr/>
        <a:lstStyle/>
        <a:p>
          <a:endParaRPr lang="en-GB" sz="1600"/>
        </a:p>
      </dgm:t>
    </dgm:pt>
    <dgm:pt modelId="{9FBC9E6E-B176-4475-AB9E-0C1470A49118}" type="sibTrans" cxnId="{D59549E0-9FCA-4E02-9188-ED8F77952B3E}">
      <dgm:prSet/>
      <dgm:spPr/>
      <dgm:t>
        <a:bodyPr/>
        <a:lstStyle/>
        <a:p>
          <a:endParaRPr lang="en-GB" sz="1600"/>
        </a:p>
      </dgm:t>
    </dgm:pt>
    <dgm:pt modelId="{3D62C832-F6D2-40F1-9982-E49279871892}" type="pres">
      <dgm:prSet presAssocID="{4F45987B-B6AA-4252-9718-5711E13A6A1D}" presName="cycle" presStyleCnt="0">
        <dgm:presLayoutVars>
          <dgm:chMax val="1"/>
          <dgm:dir/>
          <dgm:animLvl val="ctr"/>
          <dgm:resizeHandles val="exact"/>
        </dgm:presLayoutVars>
      </dgm:prSet>
      <dgm:spPr/>
      <dgm:t>
        <a:bodyPr/>
        <a:lstStyle/>
        <a:p>
          <a:endParaRPr lang="en-GB"/>
        </a:p>
      </dgm:t>
    </dgm:pt>
    <dgm:pt modelId="{7DB4B0DB-46FB-4880-8F4B-50261F7FA26E}" type="pres">
      <dgm:prSet presAssocID="{76B3A9BC-7E50-4664-B043-545923BF0C33}" presName="centerShape" presStyleLbl="node0" presStyleIdx="0" presStyleCnt="1" custScaleX="136030" custScaleY="138618" custLinFactNeighborX="90" custLinFactNeighborY="-7490"/>
      <dgm:spPr/>
      <dgm:t>
        <a:bodyPr/>
        <a:lstStyle/>
        <a:p>
          <a:endParaRPr lang="en-GB"/>
        </a:p>
      </dgm:t>
    </dgm:pt>
    <dgm:pt modelId="{C5A8C702-C664-4B28-89D1-8599D9696652}" type="pres">
      <dgm:prSet presAssocID="{4F4277C2-DF72-4DF8-A8BA-04842D0FDBCE}" presName="parTrans" presStyleLbl="bgSibTrans2D1" presStyleIdx="0" presStyleCnt="10"/>
      <dgm:spPr/>
      <dgm:t>
        <a:bodyPr/>
        <a:lstStyle/>
        <a:p>
          <a:endParaRPr lang="en-GB"/>
        </a:p>
      </dgm:t>
    </dgm:pt>
    <dgm:pt modelId="{7E9EA733-D411-46B8-A5D0-BCB5DBAE0A31}" type="pres">
      <dgm:prSet presAssocID="{2EBA3A66-C0C5-4CB0-8737-CA53119FBFBF}" presName="node" presStyleLbl="node1" presStyleIdx="0" presStyleCnt="10" custScaleX="143604" custScaleY="111603">
        <dgm:presLayoutVars>
          <dgm:bulletEnabled val="1"/>
        </dgm:presLayoutVars>
      </dgm:prSet>
      <dgm:spPr/>
      <dgm:t>
        <a:bodyPr/>
        <a:lstStyle/>
        <a:p>
          <a:endParaRPr lang="en-GB"/>
        </a:p>
      </dgm:t>
    </dgm:pt>
    <dgm:pt modelId="{9F995CF7-FA90-4BAD-9811-7D48C065210B}" type="pres">
      <dgm:prSet presAssocID="{B758DC82-07BA-48F1-8EA7-33531DF8D64D}" presName="parTrans" presStyleLbl="bgSibTrans2D1" presStyleIdx="1" presStyleCnt="10"/>
      <dgm:spPr/>
      <dgm:t>
        <a:bodyPr/>
        <a:lstStyle/>
        <a:p>
          <a:endParaRPr lang="en-GB"/>
        </a:p>
      </dgm:t>
    </dgm:pt>
    <dgm:pt modelId="{91ABA32E-BF08-4229-99AA-5E6006A632DF}" type="pres">
      <dgm:prSet presAssocID="{709E586F-6827-4031-9392-3A18A877A50E}" presName="node" presStyleLbl="node1" presStyleIdx="1" presStyleCnt="10" custScaleX="155339">
        <dgm:presLayoutVars>
          <dgm:bulletEnabled val="1"/>
        </dgm:presLayoutVars>
      </dgm:prSet>
      <dgm:spPr/>
      <dgm:t>
        <a:bodyPr/>
        <a:lstStyle/>
        <a:p>
          <a:endParaRPr lang="en-GB"/>
        </a:p>
      </dgm:t>
    </dgm:pt>
    <dgm:pt modelId="{EC241D05-59A3-4EE8-84A0-5B17CA3FDC5D}" type="pres">
      <dgm:prSet presAssocID="{04672489-C288-4807-BC9A-E86ADE3F74E3}" presName="parTrans" presStyleLbl="bgSibTrans2D1" presStyleIdx="2" presStyleCnt="10"/>
      <dgm:spPr/>
      <dgm:t>
        <a:bodyPr/>
        <a:lstStyle/>
        <a:p>
          <a:endParaRPr lang="en-GB"/>
        </a:p>
      </dgm:t>
    </dgm:pt>
    <dgm:pt modelId="{DD4D9DC8-F028-49E4-9956-32095F70BB4C}" type="pres">
      <dgm:prSet presAssocID="{22684572-4C1F-410A-9CB5-BA72E10A02D0}" presName="node" presStyleLbl="node1" presStyleIdx="2" presStyleCnt="10" custScaleX="143510" custRadScaleRad="97797" custRadScaleInc="-13527">
        <dgm:presLayoutVars>
          <dgm:bulletEnabled val="1"/>
        </dgm:presLayoutVars>
      </dgm:prSet>
      <dgm:spPr/>
      <dgm:t>
        <a:bodyPr/>
        <a:lstStyle/>
        <a:p>
          <a:endParaRPr lang="en-GB"/>
        </a:p>
      </dgm:t>
    </dgm:pt>
    <dgm:pt modelId="{99A4E392-470B-445A-B7CA-E2026D2966AB}" type="pres">
      <dgm:prSet presAssocID="{8B70A0A0-5C8A-45D4-9F9A-A34A047706F1}" presName="parTrans" presStyleLbl="bgSibTrans2D1" presStyleIdx="3" presStyleCnt="10"/>
      <dgm:spPr/>
      <dgm:t>
        <a:bodyPr/>
        <a:lstStyle/>
        <a:p>
          <a:endParaRPr lang="en-GB"/>
        </a:p>
      </dgm:t>
    </dgm:pt>
    <dgm:pt modelId="{F7C960A5-AFF9-4387-8AFB-FA698AA80B73}" type="pres">
      <dgm:prSet presAssocID="{4BD88602-BA8D-4672-8303-C8C57A9610F1}" presName="node" presStyleLbl="node1" presStyleIdx="3" presStyleCnt="10" custScaleX="147805" custRadScaleRad="101359" custRadScaleInc="-26736">
        <dgm:presLayoutVars>
          <dgm:bulletEnabled val="1"/>
        </dgm:presLayoutVars>
      </dgm:prSet>
      <dgm:spPr/>
      <dgm:t>
        <a:bodyPr/>
        <a:lstStyle/>
        <a:p>
          <a:endParaRPr lang="en-GB"/>
        </a:p>
      </dgm:t>
    </dgm:pt>
    <dgm:pt modelId="{95080719-8662-4A20-845C-CE3D5E454F54}" type="pres">
      <dgm:prSet presAssocID="{29A23B6B-4DAC-4B49-948F-A8BEC5712CCC}" presName="parTrans" presStyleLbl="bgSibTrans2D1" presStyleIdx="4" presStyleCnt="10"/>
      <dgm:spPr/>
      <dgm:t>
        <a:bodyPr/>
        <a:lstStyle/>
        <a:p>
          <a:endParaRPr lang="en-GB"/>
        </a:p>
      </dgm:t>
    </dgm:pt>
    <dgm:pt modelId="{1D24ED7A-CC7E-400F-B79C-C74E46908966}" type="pres">
      <dgm:prSet presAssocID="{5B69CC48-B178-4A00-BD63-B033EA30072B}" presName="node" presStyleLbl="node1" presStyleIdx="4" presStyleCnt="10" custScaleX="156341" custRadScaleRad="99175" custRadScaleInc="2953">
        <dgm:presLayoutVars>
          <dgm:bulletEnabled val="1"/>
        </dgm:presLayoutVars>
      </dgm:prSet>
      <dgm:spPr/>
      <dgm:t>
        <a:bodyPr/>
        <a:lstStyle/>
        <a:p>
          <a:endParaRPr lang="en-GB"/>
        </a:p>
      </dgm:t>
    </dgm:pt>
    <dgm:pt modelId="{289CA1B5-43FD-42F6-99ED-8C98CE13B965}" type="pres">
      <dgm:prSet presAssocID="{097D9AE9-A9E5-47F3-9157-9A96E4BB8A6A}" presName="parTrans" presStyleLbl="bgSibTrans2D1" presStyleIdx="5" presStyleCnt="10"/>
      <dgm:spPr/>
      <dgm:t>
        <a:bodyPr/>
        <a:lstStyle/>
        <a:p>
          <a:endParaRPr lang="en-GB"/>
        </a:p>
      </dgm:t>
    </dgm:pt>
    <dgm:pt modelId="{4A5D03A7-6E31-4C7A-9213-A44864B4F08B}" type="pres">
      <dgm:prSet presAssocID="{82025F29-4954-4BED-81D9-5D5AE02A1544}" presName="node" presStyleLbl="node1" presStyleIdx="5" presStyleCnt="10" custScaleX="124422" custRadScaleRad="100580" custRadScaleInc="19127">
        <dgm:presLayoutVars>
          <dgm:bulletEnabled val="1"/>
        </dgm:presLayoutVars>
      </dgm:prSet>
      <dgm:spPr/>
      <dgm:t>
        <a:bodyPr/>
        <a:lstStyle/>
        <a:p>
          <a:endParaRPr lang="en-GB"/>
        </a:p>
      </dgm:t>
    </dgm:pt>
    <dgm:pt modelId="{B124DFBE-38E5-4580-A570-CB953D7B86A6}" type="pres">
      <dgm:prSet presAssocID="{662704BC-A060-4F56-AF50-DB8802C16BF3}" presName="parTrans" presStyleLbl="bgSibTrans2D1" presStyleIdx="6" presStyleCnt="10"/>
      <dgm:spPr/>
      <dgm:t>
        <a:bodyPr/>
        <a:lstStyle/>
        <a:p>
          <a:endParaRPr lang="en-GB"/>
        </a:p>
      </dgm:t>
    </dgm:pt>
    <dgm:pt modelId="{4F7A0EF0-50AC-4A02-AC75-1D345EE5F6D6}" type="pres">
      <dgm:prSet presAssocID="{518E3A3D-01BD-474E-82E9-6C8D164805B0}" presName="node" presStyleLbl="node1" presStyleIdx="6" presStyleCnt="10" custScaleX="171052" custScaleY="123169" custRadScaleRad="107695" custRadScaleInc="36752">
        <dgm:presLayoutVars>
          <dgm:bulletEnabled val="1"/>
        </dgm:presLayoutVars>
      </dgm:prSet>
      <dgm:spPr/>
      <dgm:t>
        <a:bodyPr/>
        <a:lstStyle/>
        <a:p>
          <a:endParaRPr lang="en-GB"/>
        </a:p>
      </dgm:t>
    </dgm:pt>
    <dgm:pt modelId="{7C1DA76B-14DF-4EA0-8534-F806A8115CF2}" type="pres">
      <dgm:prSet presAssocID="{64C691EB-19F1-4D42-99EA-193020C5E06E}" presName="parTrans" presStyleLbl="bgSibTrans2D1" presStyleIdx="7" presStyleCnt="10"/>
      <dgm:spPr/>
      <dgm:t>
        <a:bodyPr/>
        <a:lstStyle/>
        <a:p>
          <a:endParaRPr lang="en-GB"/>
        </a:p>
      </dgm:t>
    </dgm:pt>
    <dgm:pt modelId="{2E8E32B5-EA86-46C8-9E2E-14AA75392C7C}" type="pres">
      <dgm:prSet presAssocID="{F64E3F65-2C0A-417B-BA9A-07119FC3D11F}" presName="node" presStyleLbl="node1" presStyleIdx="7" presStyleCnt="10" custScaleX="152339" custRadScaleRad="102975" custRadScaleInc="21381">
        <dgm:presLayoutVars>
          <dgm:bulletEnabled val="1"/>
        </dgm:presLayoutVars>
      </dgm:prSet>
      <dgm:spPr/>
      <dgm:t>
        <a:bodyPr/>
        <a:lstStyle/>
        <a:p>
          <a:endParaRPr lang="en-GB"/>
        </a:p>
      </dgm:t>
    </dgm:pt>
    <dgm:pt modelId="{C1D1CC4A-E4CE-48D0-9B55-C7D46B575481}" type="pres">
      <dgm:prSet presAssocID="{1931B853-DA5B-47FA-89CD-25C7971FFBDC}" presName="parTrans" presStyleLbl="bgSibTrans2D1" presStyleIdx="8" presStyleCnt="10"/>
      <dgm:spPr/>
      <dgm:t>
        <a:bodyPr/>
        <a:lstStyle/>
        <a:p>
          <a:endParaRPr lang="en-GB"/>
        </a:p>
      </dgm:t>
    </dgm:pt>
    <dgm:pt modelId="{84F00B91-2B4E-479C-9D12-A71430899B09}" type="pres">
      <dgm:prSet presAssocID="{0059026C-EBC2-4DCC-8C39-B65CB8963CF2}" presName="node" presStyleLbl="node1" presStyleIdx="8" presStyleCnt="10" custScaleX="155550">
        <dgm:presLayoutVars>
          <dgm:bulletEnabled val="1"/>
        </dgm:presLayoutVars>
      </dgm:prSet>
      <dgm:spPr/>
      <dgm:t>
        <a:bodyPr/>
        <a:lstStyle/>
        <a:p>
          <a:endParaRPr lang="en-GB"/>
        </a:p>
      </dgm:t>
    </dgm:pt>
    <dgm:pt modelId="{2ECA955F-ECB1-4AA0-AF4C-E073AAC7AC5C}" type="pres">
      <dgm:prSet presAssocID="{538AFEB0-FFF2-4528-9070-A2CFDA28CFF3}" presName="parTrans" presStyleLbl="bgSibTrans2D1" presStyleIdx="9" presStyleCnt="10"/>
      <dgm:spPr/>
      <dgm:t>
        <a:bodyPr/>
        <a:lstStyle/>
        <a:p>
          <a:endParaRPr lang="en-GB"/>
        </a:p>
      </dgm:t>
    </dgm:pt>
    <dgm:pt modelId="{9A3E719C-2322-439F-BC42-9397CCA710EA}" type="pres">
      <dgm:prSet presAssocID="{01586938-B9E8-43ED-9DD8-E6F8350A7C75}" presName="node" presStyleLbl="node1" presStyleIdx="9" presStyleCnt="10" custScaleX="135113">
        <dgm:presLayoutVars>
          <dgm:bulletEnabled val="1"/>
        </dgm:presLayoutVars>
      </dgm:prSet>
      <dgm:spPr/>
      <dgm:t>
        <a:bodyPr/>
        <a:lstStyle/>
        <a:p>
          <a:endParaRPr lang="en-GB"/>
        </a:p>
      </dgm:t>
    </dgm:pt>
  </dgm:ptLst>
  <dgm:cxnLst>
    <dgm:cxn modelId="{BD00D13D-8801-459B-ACFD-016F89EEC4EE}" srcId="{76B3A9BC-7E50-4664-B043-545923BF0C33}" destId="{5B69CC48-B178-4A00-BD63-B033EA30072B}" srcOrd="4" destOrd="0" parTransId="{29A23B6B-4DAC-4B49-948F-A8BEC5712CCC}" sibTransId="{38A8C995-8063-4F8E-9157-8486B3D74309}"/>
    <dgm:cxn modelId="{E6720A4E-18CB-4628-94A8-13DAE123F195}" srcId="{76B3A9BC-7E50-4664-B043-545923BF0C33}" destId="{4BD88602-BA8D-4672-8303-C8C57A9610F1}" srcOrd="3" destOrd="0" parTransId="{8B70A0A0-5C8A-45D4-9F9A-A34A047706F1}" sibTransId="{0F1CE6E8-725F-4EB0-B9E1-12760269A8D8}"/>
    <dgm:cxn modelId="{01F26646-A4E3-4BAF-8D39-3EF6A486CF3B}" type="presOf" srcId="{01586938-B9E8-43ED-9DD8-E6F8350A7C75}" destId="{9A3E719C-2322-439F-BC42-9397CCA710EA}" srcOrd="0" destOrd="0" presId="urn:microsoft.com/office/officeart/2005/8/layout/radial4"/>
    <dgm:cxn modelId="{2DA73794-3DBD-48F5-9D2F-B2A02D18B9EF}" type="presOf" srcId="{4F4277C2-DF72-4DF8-A8BA-04842D0FDBCE}" destId="{C5A8C702-C664-4B28-89D1-8599D9696652}" srcOrd="0" destOrd="0" presId="urn:microsoft.com/office/officeart/2005/8/layout/radial4"/>
    <dgm:cxn modelId="{D59549E0-9FCA-4E02-9188-ED8F77952B3E}" srcId="{76B3A9BC-7E50-4664-B043-545923BF0C33}" destId="{01586938-B9E8-43ED-9DD8-E6F8350A7C75}" srcOrd="9" destOrd="0" parTransId="{538AFEB0-FFF2-4528-9070-A2CFDA28CFF3}" sibTransId="{9FBC9E6E-B176-4475-AB9E-0C1470A49118}"/>
    <dgm:cxn modelId="{3E19D985-A62E-4F80-A3B4-9006585FCD85}" type="presOf" srcId="{5B69CC48-B178-4A00-BD63-B033EA30072B}" destId="{1D24ED7A-CC7E-400F-B79C-C74E46908966}" srcOrd="0" destOrd="0" presId="urn:microsoft.com/office/officeart/2005/8/layout/radial4"/>
    <dgm:cxn modelId="{70F4DCA8-A6AD-4D43-9927-4777C9B7D054}" type="presOf" srcId="{B758DC82-07BA-48F1-8EA7-33531DF8D64D}" destId="{9F995CF7-FA90-4BAD-9811-7D48C065210B}" srcOrd="0" destOrd="0" presId="urn:microsoft.com/office/officeart/2005/8/layout/radial4"/>
    <dgm:cxn modelId="{F926F98D-D3B3-4CD0-8115-2430C740DB5F}" srcId="{76B3A9BC-7E50-4664-B043-545923BF0C33}" destId="{709E586F-6827-4031-9392-3A18A877A50E}" srcOrd="1" destOrd="0" parTransId="{B758DC82-07BA-48F1-8EA7-33531DF8D64D}" sibTransId="{CE7767EE-6590-480A-A804-81F6FCED3884}"/>
    <dgm:cxn modelId="{74AB7FAF-C382-4D9B-A312-06C0E681F569}" type="presOf" srcId="{709E586F-6827-4031-9392-3A18A877A50E}" destId="{91ABA32E-BF08-4229-99AA-5E6006A632DF}" srcOrd="0" destOrd="0" presId="urn:microsoft.com/office/officeart/2005/8/layout/radial4"/>
    <dgm:cxn modelId="{D5B9A104-E6E3-48ED-B57C-58C27705C223}" type="presOf" srcId="{82025F29-4954-4BED-81D9-5D5AE02A1544}" destId="{4A5D03A7-6E31-4C7A-9213-A44864B4F08B}" srcOrd="0" destOrd="0" presId="urn:microsoft.com/office/officeart/2005/8/layout/radial4"/>
    <dgm:cxn modelId="{FE435599-6A68-4108-B4F7-52B73AF77054}" type="presOf" srcId="{76B3A9BC-7E50-4664-B043-545923BF0C33}" destId="{7DB4B0DB-46FB-4880-8F4B-50261F7FA26E}" srcOrd="0" destOrd="0" presId="urn:microsoft.com/office/officeart/2005/8/layout/radial4"/>
    <dgm:cxn modelId="{7241BB9C-2F6B-470A-8434-C9510906FADD}" type="presOf" srcId="{097D9AE9-A9E5-47F3-9157-9A96E4BB8A6A}" destId="{289CA1B5-43FD-42F6-99ED-8C98CE13B965}" srcOrd="0" destOrd="0" presId="urn:microsoft.com/office/officeart/2005/8/layout/radial4"/>
    <dgm:cxn modelId="{E9AE1515-B1E6-4548-8502-BF1DFC257F64}" type="presOf" srcId="{29A23B6B-4DAC-4B49-948F-A8BEC5712CCC}" destId="{95080719-8662-4A20-845C-CE3D5E454F54}" srcOrd="0" destOrd="0" presId="urn:microsoft.com/office/officeart/2005/8/layout/radial4"/>
    <dgm:cxn modelId="{5A608D15-3B91-4D50-B889-31567EFB7BBE}" type="presOf" srcId="{538AFEB0-FFF2-4528-9070-A2CFDA28CFF3}" destId="{2ECA955F-ECB1-4AA0-AF4C-E073AAC7AC5C}" srcOrd="0" destOrd="0" presId="urn:microsoft.com/office/officeart/2005/8/layout/radial4"/>
    <dgm:cxn modelId="{13CAF824-C1F7-48C0-ACC1-85EB02A77F65}" srcId="{76B3A9BC-7E50-4664-B043-545923BF0C33}" destId="{2EBA3A66-C0C5-4CB0-8737-CA53119FBFBF}" srcOrd="0" destOrd="0" parTransId="{4F4277C2-DF72-4DF8-A8BA-04842D0FDBCE}" sibTransId="{FD27B8B4-1D9A-4985-8791-B2743C7C699C}"/>
    <dgm:cxn modelId="{BDEA7000-0192-42F2-A898-8EE0165EC151}" type="presOf" srcId="{04672489-C288-4807-BC9A-E86ADE3F74E3}" destId="{EC241D05-59A3-4EE8-84A0-5B17CA3FDC5D}" srcOrd="0" destOrd="0" presId="urn:microsoft.com/office/officeart/2005/8/layout/radial4"/>
    <dgm:cxn modelId="{0A1AE38E-35FF-4C75-B18C-B22A01C3F65E}" type="presOf" srcId="{518E3A3D-01BD-474E-82E9-6C8D164805B0}" destId="{4F7A0EF0-50AC-4A02-AC75-1D345EE5F6D6}" srcOrd="0" destOrd="0" presId="urn:microsoft.com/office/officeart/2005/8/layout/radial4"/>
    <dgm:cxn modelId="{9E2DD85A-27EE-41BF-84B9-C89AEF82E0E4}" type="presOf" srcId="{662704BC-A060-4F56-AF50-DB8802C16BF3}" destId="{B124DFBE-38E5-4580-A570-CB953D7B86A6}" srcOrd="0" destOrd="0" presId="urn:microsoft.com/office/officeart/2005/8/layout/radial4"/>
    <dgm:cxn modelId="{8F658A84-88FB-4F85-AEDF-E3C1E1E19FD1}" srcId="{76B3A9BC-7E50-4664-B043-545923BF0C33}" destId="{22684572-4C1F-410A-9CB5-BA72E10A02D0}" srcOrd="2" destOrd="0" parTransId="{04672489-C288-4807-BC9A-E86ADE3F74E3}" sibTransId="{CD48DF35-0FAE-4421-A71A-570F091BFBD0}"/>
    <dgm:cxn modelId="{9BBE5F4D-0A68-44D2-B054-2798C0D9A9FD}" type="presOf" srcId="{8B70A0A0-5C8A-45D4-9F9A-A34A047706F1}" destId="{99A4E392-470B-445A-B7CA-E2026D2966AB}" srcOrd="0" destOrd="0" presId="urn:microsoft.com/office/officeart/2005/8/layout/radial4"/>
    <dgm:cxn modelId="{94BA98C1-33CA-4256-AEF0-27065B5576DF}" type="presOf" srcId="{0059026C-EBC2-4DCC-8C39-B65CB8963CF2}" destId="{84F00B91-2B4E-479C-9D12-A71430899B09}" srcOrd="0" destOrd="0" presId="urn:microsoft.com/office/officeart/2005/8/layout/radial4"/>
    <dgm:cxn modelId="{FD03D53C-CC3F-47DD-B58C-9BF629726A47}" srcId="{4F45987B-B6AA-4252-9718-5711E13A6A1D}" destId="{76B3A9BC-7E50-4664-B043-545923BF0C33}" srcOrd="0" destOrd="0" parTransId="{A7CC5889-131B-42B3-AF36-6A19C21787E6}" sibTransId="{3C3C29EF-B83A-4DEB-8D94-537EC19A5886}"/>
    <dgm:cxn modelId="{FF85CEE4-C912-4D79-9E4C-4876E4D3A737}" type="presOf" srcId="{1931B853-DA5B-47FA-89CD-25C7971FFBDC}" destId="{C1D1CC4A-E4CE-48D0-9B55-C7D46B575481}" srcOrd="0" destOrd="0" presId="urn:microsoft.com/office/officeart/2005/8/layout/radial4"/>
    <dgm:cxn modelId="{95FC84F0-5BBC-4F7A-BF37-49A8DEDE46E2}" type="presOf" srcId="{2EBA3A66-C0C5-4CB0-8737-CA53119FBFBF}" destId="{7E9EA733-D411-46B8-A5D0-BCB5DBAE0A31}" srcOrd="0" destOrd="0" presId="urn:microsoft.com/office/officeart/2005/8/layout/radial4"/>
    <dgm:cxn modelId="{BB857A66-2B69-4499-8340-35A0706598BD}" srcId="{76B3A9BC-7E50-4664-B043-545923BF0C33}" destId="{F64E3F65-2C0A-417B-BA9A-07119FC3D11F}" srcOrd="7" destOrd="0" parTransId="{64C691EB-19F1-4D42-99EA-193020C5E06E}" sibTransId="{1443999E-D239-44F3-9FDF-8A92A1FF56C4}"/>
    <dgm:cxn modelId="{B504CFF0-8248-4811-835B-C4F49D3B0E81}" srcId="{76B3A9BC-7E50-4664-B043-545923BF0C33}" destId="{0059026C-EBC2-4DCC-8C39-B65CB8963CF2}" srcOrd="8" destOrd="0" parTransId="{1931B853-DA5B-47FA-89CD-25C7971FFBDC}" sibTransId="{F5CC4A4D-52CC-481C-924B-462385551029}"/>
    <dgm:cxn modelId="{E75A385C-BA5B-495E-A4A0-89ECF8002A54}" type="presOf" srcId="{4F45987B-B6AA-4252-9718-5711E13A6A1D}" destId="{3D62C832-F6D2-40F1-9982-E49279871892}" srcOrd="0" destOrd="0" presId="urn:microsoft.com/office/officeart/2005/8/layout/radial4"/>
    <dgm:cxn modelId="{2C022D32-98A1-4DCD-A2EE-01C2977BFCF7}" srcId="{76B3A9BC-7E50-4664-B043-545923BF0C33}" destId="{82025F29-4954-4BED-81D9-5D5AE02A1544}" srcOrd="5" destOrd="0" parTransId="{097D9AE9-A9E5-47F3-9157-9A96E4BB8A6A}" sibTransId="{38F6FE5E-EDCE-4B28-AEDB-CAC3174E72A4}"/>
    <dgm:cxn modelId="{059C5890-9DB1-4D7E-9864-A1EDC39BD918}" type="presOf" srcId="{F64E3F65-2C0A-417B-BA9A-07119FC3D11F}" destId="{2E8E32B5-EA86-46C8-9E2E-14AA75392C7C}" srcOrd="0" destOrd="0" presId="urn:microsoft.com/office/officeart/2005/8/layout/radial4"/>
    <dgm:cxn modelId="{A5580C14-1A28-4365-8A55-5140A1A8F0CA}" type="presOf" srcId="{64C691EB-19F1-4D42-99EA-193020C5E06E}" destId="{7C1DA76B-14DF-4EA0-8534-F806A8115CF2}" srcOrd="0" destOrd="0" presId="urn:microsoft.com/office/officeart/2005/8/layout/radial4"/>
    <dgm:cxn modelId="{C9FB1023-E44E-4950-8B63-6045C9F5DD56}" srcId="{76B3A9BC-7E50-4664-B043-545923BF0C33}" destId="{518E3A3D-01BD-474E-82E9-6C8D164805B0}" srcOrd="6" destOrd="0" parTransId="{662704BC-A060-4F56-AF50-DB8802C16BF3}" sibTransId="{120ED8C8-7E09-44AC-9873-DDB28D11A133}"/>
    <dgm:cxn modelId="{8C35FE93-7D7E-4B0C-8D33-DECFA72DF90A}" type="presOf" srcId="{22684572-4C1F-410A-9CB5-BA72E10A02D0}" destId="{DD4D9DC8-F028-49E4-9956-32095F70BB4C}" srcOrd="0" destOrd="0" presId="urn:microsoft.com/office/officeart/2005/8/layout/radial4"/>
    <dgm:cxn modelId="{19270C63-96C5-4D09-A690-4E2DCD08CD1A}" type="presOf" srcId="{4BD88602-BA8D-4672-8303-C8C57A9610F1}" destId="{F7C960A5-AFF9-4387-8AFB-FA698AA80B73}" srcOrd="0" destOrd="0" presId="urn:microsoft.com/office/officeart/2005/8/layout/radial4"/>
    <dgm:cxn modelId="{FE4E686C-D1F1-4D12-953A-7E9113D91788}" type="presParOf" srcId="{3D62C832-F6D2-40F1-9982-E49279871892}" destId="{7DB4B0DB-46FB-4880-8F4B-50261F7FA26E}" srcOrd="0" destOrd="0" presId="urn:microsoft.com/office/officeart/2005/8/layout/radial4"/>
    <dgm:cxn modelId="{A2F20CF3-9D43-49E4-80D3-922694E2096A}" type="presParOf" srcId="{3D62C832-F6D2-40F1-9982-E49279871892}" destId="{C5A8C702-C664-4B28-89D1-8599D9696652}" srcOrd="1" destOrd="0" presId="urn:microsoft.com/office/officeart/2005/8/layout/radial4"/>
    <dgm:cxn modelId="{46B6431B-0648-4465-A340-C040EFF44E23}" type="presParOf" srcId="{3D62C832-F6D2-40F1-9982-E49279871892}" destId="{7E9EA733-D411-46B8-A5D0-BCB5DBAE0A31}" srcOrd="2" destOrd="0" presId="urn:microsoft.com/office/officeart/2005/8/layout/radial4"/>
    <dgm:cxn modelId="{E275D1EB-7EC3-42B8-80CF-8C446247F7AC}" type="presParOf" srcId="{3D62C832-F6D2-40F1-9982-E49279871892}" destId="{9F995CF7-FA90-4BAD-9811-7D48C065210B}" srcOrd="3" destOrd="0" presId="urn:microsoft.com/office/officeart/2005/8/layout/radial4"/>
    <dgm:cxn modelId="{85DAA729-CC6A-4989-9AD4-764694CC2B5A}" type="presParOf" srcId="{3D62C832-F6D2-40F1-9982-E49279871892}" destId="{91ABA32E-BF08-4229-99AA-5E6006A632DF}" srcOrd="4" destOrd="0" presId="urn:microsoft.com/office/officeart/2005/8/layout/radial4"/>
    <dgm:cxn modelId="{C19514A5-6422-4E02-BCCA-D9D70FC90A19}" type="presParOf" srcId="{3D62C832-F6D2-40F1-9982-E49279871892}" destId="{EC241D05-59A3-4EE8-84A0-5B17CA3FDC5D}" srcOrd="5" destOrd="0" presId="urn:microsoft.com/office/officeart/2005/8/layout/radial4"/>
    <dgm:cxn modelId="{8E7013C8-7E83-4A5B-A922-EAF3647E6A2B}" type="presParOf" srcId="{3D62C832-F6D2-40F1-9982-E49279871892}" destId="{DD4D9DC8-F028-49E4-9956-32095F70BB4C}" srcOrd="6" destOrd="0" presId="urn:microsoft.com/office/officeart/2005/8/layout/radial4"/>
    <dgm:cxn modelId="{F9AA9E3C-03D9-4890-BDF5-9E316F5A76C5}" type="presParOf" srcId="{3D62C832-F6D2-40F1-9982-E49279871892}" destId="{99A4E392-470B-445A-B7CA-E2026D2966AB}" srcOrd="7" destOrd="0" presId="urn:microsoft.com/office/officeart/2005/8/layout/radial4"/>
    <dgm:cxn modelId="{3EFDDA0B-D0CD-4FAF-B243-72802D18E736}" type="presParOf" srcId="{3D62C832-F6D2-40F1-9982-E49279871892}" destId="{F7C960A5-AFF9-4387-8AFB-FA698AA80B73}" srcOrd="8" destOrd="0" presId="urn:microsoft.com/office/officeart/2005/8/layout/radial4"/>
    <dgm:cxn modelId="{3BF2EF4D-A340-4D91-8105-F2B3AD04052F}" type="presParOf" srcId="{3D62C832-F6D2-40F1-9982-E49279871892}" destId="{95080719-8662-4A20-845C-CE3D5E454F54}" srcOrd="9" destOrd="0" presId="urn:microsoft.com/office/officeart/2005/8/layout/radial4"/>
    <dgm:cxn modelId="{2C00C72E-7EA2-4C85-8C80-30BD9F3BCB5A}" type="presParOf" srcId="{3D62C832-F6D2-40F1-9982-E49279871892}" destId="{1D24ED7A-CC7E-400F-B79C-C74E46908966}" srcOrd="10" destOrd="0" presId="urn:microsoft.com/office/officeart/2005/8/layout/radial4"/>
    <dgm:cxn modelId="{861A4E97-C830-45C2-92E8-819CD3883C76}" type="presParOf" srcId="{3D62C832-F6D2-40F1-9982-E49279871892}" destId="{289CA1B5-43FD-42F6-99ED-8C98CE13B965}" srcOrd="11" destOrd="0" presId="urn:microsoft.com/office/officeart/2005/8/layout/radial4"/>
    <dgm:cxn modelId="{F135CBEA-79F5-4F58-B759-2B48B3C3FA82}" type="presParOf" srcId="{3D62C832-F6D2-40F1-9982-E49279871892}" destId="{4A5D03A7-6E31-4C7A-9213-A44864B4F08B}" srcOrd="12" destOrd="0" presId="urn:microsoft.com/office/officeart/2005/8/layout/radial4"/>
    <dgm:cxn modelId="{A9E9E891-D696-46FA-BC15-E993D6FC5AA9}" type="presParOf" srcId="{3D62C832-F6D2-40F1-9982-E49279871892}" destId="{B124DFBE-38E5-4580-A570-CB953D7B86A6}" srcOrd="13" destOrd="0" presId="urn:microsoft.com/office/officeart/2005/8/layout/radial4"/>
    <dgm:cxn modelId="{98F13E0E-FF60-4BEB-8562-218BFA0602C3}" type="presParOf" srcId="{3D62C832-F6D2-40F1-9982-E49279871892}" destId="{4F7A0EF0-50AC-4A02-AC75-1D345EE5F6D6}" srcOrd="14" destOrd="0" presId="urn:microsoft.com/office/officeart/2005/8/layout/radial4"/>
    <dgm:cxn modelId="{39D3B6D4-DD09-46AD-92D4-3D664EAFB4B1}" type="presParOf" srcId="{3D62C832-F6D2-40F1-9982-E49279871892}" destId="{7C1DA76B-14DF-4EA0-8534-F806A8115CF2}" srcOrd="15" destOrd="0" presId="urn:microsoft.com/office/officeart/2005/8/layout/radial4"/>
    <dgm:cxn modelId="{7BCE3370-ACB9-4FC8-9606-D141D046B8AC}" type="presParOf" srcId="{3D62C832-F6D2-40F1-9982-E49279871892}" destId="{2E8E32B5-EA86-46C8-9E2E-14AA75392C7C}" srcOrd="16" destOrd="0" presId="urn:microsoft.com/office/officeart/2005/8/layout/radial4"/>
    <dgm:cxn modelId="{99301A7B-8EB6-4553-AD2C-1E217E34C8F3}" type="presParOf" srcId="{3D62C832-F6D2-40F1-9982-E49279871892}" destId="{C1D1CC4A-E4CE-48D0-9B55-C7D46B575481}" srcOrd="17" destOrd="0" presId="urn:microsoft.com/office/officeart/2005/8/layout/radial4"/>
    <dgm:cxn modelId="{3247513A-0D3B-481F-82C9-BE9BF43B64E4}" type="presParOf" srcId="{3D62C832-F6D2-40F1-9982-E49279871892}" destId="{84F00B91-2B4E-479C-9D12-A71430899B09}" srcOrd="18" destOrd="0" presId="urn:microsoft.com/office/officeart/2005/8/layout/radial4"/>
    <dgm:cxn modelId="{43DC2EFC-7C0F-4E91-B03C-7EFEA9FD4FE7}" type="presParOf" srcId="{3D62C832-F6D2-40F1-9982-E49279871892}" destId="{2ECA955F-ECB1-4AA0-AF4C-E073AAC7AC5C}" srcOrd="19" destOrd="0" presId="urn:microsoft.com/office/officeart/2005/8/layout/radial4"/>
    <dgm:cxn modelId="{D6375D62-236A-4A15-8420-1FD3FDFEABD7}" type="presParOf" srcId="{3D62C832-F6D2-40F1-9982-E49279871892}" destId="{9A3E719C-2322-439F-BC42-9397CCA710EA}" srcOrd="2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774615-59A4-4829-BBA7-A2CA9E6BB673}" type="doc">
      <dgm:prSet loTypeId="urn:microsoft.com/office/officeart/2005/8/layout/bProcess2" loCatId="process" qsTypeId="urn:microsoft.com/office/officeart/2005/8/quickstyle/simple1" qsCatId="simple" csTypeId="urn:microsoft.com/office/officeart/2005/8/colors/colorful3" csCatId="colorful" phldr="1"/>
      <dgm:spPr/>
      <dgm:t>
        <a:bodyPr/>
        <a:lstStyle/>
        <a:p>
          <a:endParaRPr lang="en-GB"/>
        </a:p>
      </dgm:t>
    </dgm:pt>
    <dgm:pt modelId="{6A1399AD-F7B2-4F26-827B-A777F6D17370}">
      <dgm:prSet phldrT="[Text]" custT="1"/>
      <dgm:spPr/>
      <dgm:t>
        <a:bodyPr/>
        <a:lstStyle/>
        <a:p>
          <a:r>
            <a:rPr lang="en-GB" sz="1400" b="1" dirty="0" smtClean="0"/>
            <a:t>Cluster 1</a:t>
          </a:r>
          <a:r>
            <a:rPr lang="en-GB" sz="1400" b="0" dirty="0" smtClean="0"/>
            <a:t>: </a:t>
          </a:r>
          <a:r>
            <a:rPr lang="en-US" sz="1400" b="0" dirty="0" smtClean="0"/>
            <a:t>Denmark, Finland, Sweden</a:t>
          </a:r>
          <a:r>
            <a:rPr lang="en-GB" sz="1400" b="0" dirty="0" smtClean="0"/>
            <a:t> </a:t>
          </a:r>
          <a:endParaRPr lang="en-GB" sz="1400" b="0" dirty="0"/>
        </a:p>
      </dgm:t>
    </dgm:pt>
    <dgm:pt modelId="{1FA84462-73EB-4D8A-8711-A60CE556F69E}" type="parTrans" cxnId="{DD53FA84-EB77-41A4-84F8-8977F8196F05}">
      <dgm:prSet/>
      <dgm:spPr/>
      <dgm:t>
        <a:bodyPr/>
        <a:lstStyle/>
        <a:p>
          <a:endParaRPr lang="en-GB" sz="1400" b="0"/>
        </a:p>
      </dgm:t>
    </dgm:pt>
    <dgm:pt modelId="{71D36691-EB30-4DB0-ADBA-F7A2BD0FF63C}" type="sibTrans" cxnId="{DD53FA84-EB77-41A4-84F8-8977F8196F05}">
      <dgm:prSet/>
      <dgm:spPr/>
      <dgm:t>
        <a:bodyPr/>
        <a:lstStyle/>
        <a:p>
          <a:endParaRPr lang="en-GB" sz="1400" b="0"/>
        </a:p>
      </dgm:t>
    </dgm:pt>
    <dgm:pt modelId="{D5EACBA5-1F21-4632-B853-7FA5E74D858B}">
      <dgm:prSet phldrT="[Text]" custT="1"/>
      <dgm:spPr/>
      <dgm:t>
        <a:bodyPr/>
        <a:lstStyle/>
        <a:p>
          <a:r>
            <a:rPr lang="en-GB" sz="1400" b="1" dirty="0" smtClean="0"/>
            <a:t>Cluster 2:</a:t>
          </a:r>
        </a:p>
        <a:p>
          <a:r>
            <a:rPr lang="en-GB" sz="1400" b="0" dirty="0" smtClean="0"/>
            <a:t> </a:t>
          </a:r>
          <a:r>
            <a:rPr lang="en-US" sz="1400" b="0" dirty="0" smtClean="0"/>
            <a:t>Austrian, Belgium, Germany, Ireland, Luxembourg, Slovenia, Spain, UK</a:t>
          </a:r>
          <a:r>
            <a:rPr lang="en-GB" sz="1400" b="0" dirty="0" smtClean="0"/>
            <a:t> </a:t>
          </a:r>
          <a:endParaRPr lang="en-GB" sz="1400" b="0" dirty="0"/>
        </a:p>
      </dgm:t>
    </dgm:pt>
    <dgm:pt modelId="{CE93A1BC-50DA-4B59-A3FF-0A399382184B}" type="parTrans" cxnId="{C5511869-A939-4D27-B0C1-961330B911C7}">
      <dgm:prSet/>
      <dgm:spPr/>
      <dgm:t>
        <a:bodyPr/>
        <a:lstStyle/>
        <a:p>
          <a:endParaRPr lang="en-GB" sz="1400" b="0"/>
        </a:p>
      </dgm:t>
    </dgm:pt>
    <dgm:pt modelId="{9237091E-62B4-4F3B-91A1-89CEC31040E1}" type="sibTrans" cxnId="{C5511869-A939-4D27-B0C1-961330B911C7}">
      <dgm:prSet/>
      <dgm:spPr/>
      <dgm:t>
        <a:bodyPr/>
        <a:lstStyle/>
        <a:p>
          <a:endParaRPr lang="en-GB" sz="1400" b="0"/>
        </a:p>
      </dgm:t>
    </dgm:pt>
    <dgm:pt modelId="{8F2B82C3-3711-47E7-BD8D-F0926ABC9A88}">
      <dgm:prSet phldrT="[Text]" custT="1"/>
      <dgm:spPr/>
      <dgm:t>
        <a:bodyPr/>
        <a:lstStyle/>
        <a:p>
          <a:r>
            <a:rPr lang="en-GB" sz="1400" b="1" dirty="0" smtClean="0"/>
            <a:t>Cluster 3:</a:t>
          </a:r>
          <a:r>
            <a:rPr lang="en-GB" sz="1400" b="0" dirty="0" smtClean="0"/>
            <a:t> </a:t>
          </a:r>
          <a:r>
            <a:rPr lang="en-US" sz="1400" b="0" dirty="0" smtClean="0"/>
            <a:t>France</a:t>
          </a:r>
          <a:r>
            <a:rPr lang="en-GB" sz="1400" b="0" dirty="0" smtClean="0"/>
            <a:t> </a:t>
          </a:r>
          <a:endParaRPr lang="en-GB" sz="1400" b="0" dirty="0"/>
        </a:p>
      </dgm:t>
    </dgm:pt>
    <dgm:pt modelId="{CB98022A-F6D4-4C27-82B4-C6F3C3983D87}" type="parTrans" cxnId="{F57D8040-C8DD-4626-BB45-943BCD6B2DA4}">
      <dgm:prSet/>
      <dgm:spPr/>
      <dgm:t>
        <a:bodyPr/>
        <a:lstStyle/>
        <a:p>
          <a:endParaRPr lang="en-GB" sz="1400" b="0"/>
        </a:p>
      </dgm:t>
    </dgm:pt>
    <dgm:pt modelId="{BDD8E4FC-7A68-44C2-8324-D1022D6BEE6D}" type="sibTrans" cxnId="{F57D8040-C8DD-4626-BB45-943BCD6B2DA4}">
      <dgm:prSet/>
      <dgm:spPr/>
      <dgm:t>
        <a:bodyPr/>
        <a:lstStyle/>
        <a:p>
          <a:endParaRPr lang="en-GB" sz="1400" b="0"/>
        </a:p>
      </dgm:t>
    </dgm:pt>
    <dgm:pt modelId="{71737FCB-87CD-440D-BC95-F00F279208BA}">
      <dgm:prSet phldrT="[Text]" custT="1"/>
      <dgm:spPr/>
      <dgm:t>
        <a:bodyPr/>
        <a:lstStyle/>
        <a:p>
          <a:r>
            <a:rPr lang="en-GB" sz="1400" b="1" dirty="0" smtClean="0"/>
            <a:t>Cluster 4</a:t>
          </a:r>
          <a:r>
            <a:rPr lang="en-GB" sz="1400" b="0" dirty="0" smtClean="0"/>
            <a:t>: Estonia, Latvia, Lithuania, Portugal</a:t>
          </a:r>
          <a:endParaRPr lang="en-GB" sz="1400" b="0" dirty="0"/>
        </a:p>
      </dgm:t>
    </dgm:pt>
    <dgm:pt modelId="{1F9BFF43-2304-4398-B7C9-8006E1901642}" type="parTrans" cxnId="{083F7922-1219-4FA6-BC40-2D46B11655FF}">
      <dgm:prSet/>
      <dgm:spPr/>
      <dgm:t>
        <a:bodyPr/>
        <a:lstStyle/>
        <a:p>
          <a:endParaRPr lang="en-GB" sz="1400" b="0"/>
        </a:p>
      </dgm:t>
    </dgm:pt>
    <dgm:pt modelId="{29A0B0AB-8597-421D-9FC2-2FA59DE4B3D4}" type="sibTrans" cxnId="{083F7922-1219-4FA6-BC40-2D46B11655FF}">
      <dgm:prSet/>
      <dgm:spPr/>
      <dgm:t>
        <a:bodyPr/>
        <a:lstStyle/>
        <a:p>
          <a:endParaRPr lang="en-GB" sz="1400" b="0"/>
        </a:p>
      </dgm:t>
    </dgm:pt>
    <dgm:pt modelId="{2ED74BE9-7469-42CD-8BBE-B1174794BEF8}">
      <dgm:prSet phldrT="[Text]" custT="1"/>
      <dgm:spPr/>
      <dgm:t>
        <a:bodyPr/>
        <a:lstStyle/>
        <a:p>
          <a:r>
            <a:rPr lang="en-GB" sz="1400" b="1" dirty="0" smtClean="0"/>
            <a:t>Cluster 5</a:t>
          </a:r>
          <a:r>
            <a:rPr lang="en-GB" sz="1400" b="0" dirty="0" smtClean="0"/>
            <a:t>: </a:t>
          </a:r>
          <a:r>
            <a:rPr lang="en-US" sz="1400" b="0" dirty="0" smtClean="0"/>
            <a:t>Czech Republic, Cyprus, Greece, Hungary, Malta, Slovakia</a:t>
          </a:r>
          <a:r>
            <a:rPr lang="en-GB" sz="1400" b="0" dirty="0" smtClean="0"/>
            <a:t> </a:t>
          </a:r>
          <a:endParaRPr lang="en-GB" sz="1400" b="0" dirty="0"/>
        </a:p>
      </dgm:t>
    </dgm:pt>
    <dgm:pt modelId="{7FB1CF8E-7F64-4F9F-9E39-D7E7BB725303}" type="parTrans" cxnId="{49AF6FA8-7516-412E-BA29-65BFC083EF35}">
      <dgm:prSet/>
      <dgm:spPr/>
      <dgm:t>
        <a:bodyPr/>
        <a:lstStyle/>
        <a:p>
          <a:endParaRPr lang="en-GB" sz="1400" b="0"/>
        </a:p>
      </dgm:t>
    </dgm:pt>
    <dgm:pt modelId="{5879F8C3-5FCE-4DF0-967C-3291065EAE2E}" type="sibTrans" cxnId="{49AF6FA8-7516-412E-BA29-65BFC083EF35}">
      <dgm:prSet/>
      <dgm:spPr/>
      <dgm:t>
        <a:bodyPr/>
        <a:lstStyle/>
        <a:p>
          <a:endParaRPr lang="en-GB" sz="1400" b="0"/>
        </a:p>
      </dgm:t>
    </dgm:pt>
    <dgm:pt modelId="{EDDB5129-A541-4856-BCFB-B8E8D415F6DE}">
      <dgm:prSet phldrT="[Text]" custT="1"/>
      <dgm:spPr>
        <a:solidFill>
          <a:schemeClr val="accent4"/>
        </a:solidFill>
      </dgm:spPr>
      <dgm:t>
        <a:bodyPr/>
        <a:lstStyle/>
        <a:p>
          <a:r>
            <a:rPr lang="en-GB" sz="1400" b="1" dirty="0" smtClean="0"/>
            <a:t>Cluster 6:</a:t>
          </a:r>
          <a:r>
            <a:rPr lang="en-GB" sz="1400" b="0" dirty="0" smtClean="0"/>
            <a:t> Italy</a:t>
          </a:r>
          <a:endParaRPr lang="en-GB" sz="1400" b="0" dirty="0"/>
        </a:p>
      </dgm:t>
    </dgm:pt>
    <dgm:pt modelId="{8CC176C9-64A4-41F0-9291-089FEE7AD0D6}" type="parTrans" cxnId="{9D04C787-6209-4D53-A87A-6DB560BD1E57}">
      <dgm:prSet/>
      <dgm:spPr/>
      <dgm:t>
        <a:bodyPr/>
        <a:lstStyle/>
        <a:p>
          <a:endParaRPr lang="en-GB" sz="1400" b="0"/>
        </a:p>
      </dgm:t>
    </dgm:pt>
    <dgm:pt modelId="{43814B65-4D0F-4176-9F3A-8AE94E9743B6}" type="sibTrans" cxnId="{9D04C787-6209-4D53-A87A-6DB560BD1E57}">
      <dgm:prSet/>
      <dgm:spPr/>
      <dgm:t>
        <a:bodyPr/>
        <a:lstStyle/>
        <a:p>
          <a:endParaRPr lang="en-GB" sz="1400" b="0"/>
        </a:p>
      </dgm:t>
    </dgm:pt>
    <dgm:pt modelId="{C977BA52-76E3-42F3-8F54-B0FE3142428C}">
      <dgm:prSet phldrT="[Text]" custT="1"/>
      <dgm:spPr>
        <a:solidFill>
          <a:srgbClr val="FF0000"/>
        </a:solidFill>
      </dgm:spPr>
      <dgm:t>
        <a:bodyPr/>
        <a:lstStyle/>
        <a:p>
          <a:r>
            <a:rPr lang="en-GB" sz="1400" b="0" dirty="0" smtClean="0"/>
            <a:t>Cluster 7: </a:t>
          </a:r>
          <a:r>
            <a:rPr lang="en-US" sz="1400" b="0" dirty="0" smtClean="0"/>
            <a:t>Bulgaria, Poland, Romania</a:t>
          </a:r>
          <a:r>
            <a:rPr lang="en-GB" sz="1400" b="0" dirty="0" smtClean="0"/>
            <a:t> </a:t>
          </a:r>
          <a:endParaRPr lang="en-GB" sz="1400" b="0" dirty="0"/>
        </a:p>
      </dgm:t>
    </dgm:pt>
    <dgm:pt modelId="{037D8E6B-A20E-40C0-A3AC-B52817C2D071}" type="parTrans" cxnId="{2B459420-D166-485A-B9FE-5CDCF7A38A96}">
      <dgm:prSet/>
      <dgm:spPr/>
      <dgm:t>
        <a:bodyPr/>
        <a:lstStyle/>
        <a:p>
          <a:endParaRPr lang="en-GB" sz="1400" b="0"/>
        </a:p>
      </dgm:t>
    </dgm:pt>
    <dgm:pt modelId="{222B6300-11DF-451F-8C46-C0E69A26A4A1}" type="sibTrans" cxnId="{2B459420-D166-485A-B9FE-5CDCF7A38A96}">
      <dgm:prSet/>
      <dgm:spPr/>
      <dgm:t>
        <a:bodyPr/>
        <a:lstStyle/>
        <a:p>
          <a:endParaRPr lang="en-GB" sz="1400" b="0"/>
        </a:p>
      </dgm:t>
    </dgm:pt>
    <dgm:pt modelId="{DB764C6E-36DE-4DC9-80D1-51A9F95F4E8B}" type="pres">
      <dgm:prSet presAssocID="{3E774615-59A4-4829-BBA7-A2CA9E6BB673}" presName="diagram" presStyleCnt="0">
        <dgm:presLayoutVars>
          <dgm:dir/>
          <dgm:resizeHandles/>
        </dgm:presLayoutVars>
      </dgm:prSet>
      <dgm:spPr/>
      <dgm:t>
        <a:bodyPr/>
        <a:lstStyle/>
        <a:p>
          <a:endParaRPr lang="en-GB"/>
        </a:p>
      </dgm:t>
    </dgm:pt>
    <dgm:pt modelId="{CB15EF50-E00E-4AD0-BEC3-C67B0E22429B}" type="pres">
      <dgm:prSet presAssocID="{6A1399AD-F7B2-4F26-827B-A777F6D17370}" presName="firstNode" presStyleLbl="node1" presStyleIdx="0" presStyleCnt="7" custLinFactNeighborX="-16894" custLinFactNeighborY="-556">
        <dgm:presLayoutVars>
          <dgm:bulletEnabled val="1"/>
        </dgm:presLayoutVars>
      </dgm:prSet>
      <dgm:spPr/>
      <dgm:t>
        <a:bodyPr/>
        <a:lstStyle/>
        <a:p>
          <a:endParaRPr lang="en-GB"/>
        </a:p>
      </dgm:t>
    </dgm:pt>
    <dgm:pt modelId="{D2789DEB-0E12-4449-B31B-CF78BFF14923}" type="pres">
      <dgm:prSet presAssocID="{71D36691-EB30-4DB0-ADBA-F7A2BD0FF63C}" presName="sibTrans" presStyleLbl="sibTrans2D1" presStyleIdx="0" presStyleCnt="6"/>
      <dgm:spPr/>
      <dgm:t>
        <a:bodyPr/>
        <a:lstStyle/>
        <a:p>
          <a:endParaRPr lang="en-GB"/>
        </a:p>
      </dgm:t>
    </dgm:pt>
    <dgm:pt modelId="{2CD4BB85-05DB-44DB-9C66-914809B55124}" type="pres">
      <dgm:prSet presAssocID="{D5EACBA5-1F21-4632-B853-7FA5E74D858B}" presName="middleNode" presStyleCnt="0"/>
      <dgm:spPr/>
    </dgm:pt>
    <dgm:pt modelId="{BB186718-F0FF-4994-ADAA-7B8B1190A9A6}" type="pres">
      <dgm:prSet presAssocID="{D5EACBA5-1F21-4632-B853-7FA5E74D858B}" presName="padding" presStyleLbl="node1" presStyleIdx="0" presStyleCnt="7"/>
      <dgm:spPr/>
    </dgm:pt>
    <dgm:pt modelId="{6E6F6576-9032-4D02-AA6A-79D76064FB1A}" type="pres">
      <dgm:prSet presAssocID="{D5EACBA5-1F21-4632-B853-7FA5E74D858B}" presName="shape" presStyleLbl="node1" presStyleIdx="1" presStyleCnt="7" custScaleX="225140" custScaleY="233258" custLinFactNeighborX="56294" custLinFactNeighborY="-18237">
        <dgm:presLayoutVars>
          <dgm:bulletEnabled val="1"/>
        </dgm:presLayoutVars>
      </dgm:prSet>
      <dgm:spPr/>
      <dgm:t>
        <a:bodyPr/>
        <a:lstStyle/>
        <a:p>
          <a:endParaRPr lang="en-GB"/>
        </a:p>
      </dgm:t>
    </dgm:pt>
    <dgm:pt modelId="{CB3B0A92-EB04-4EC9-A7DE-469E65DF0301}" type="pres">
      <dgm:prSet presAssocID="{9237091E-62B4-4F3B-91A1-89CEC31040E1}" presName="sibTrans" presStyleLbl="sibTrans2D1" presStyleIdx="1" presStyleCnt="6"/>
      <dgm:spPr/>
      <dgm:t>
        <a:bodyPr/>
        <a:lstStyle/>
        <a:p>
          <a:endParaRPr lang="en-GB"/>
        </a:p>
      </dgm:t>
    </dgm:pt>
    <dgm:pt modelId="{08C5A6D7-A0EE-430B-B0D7-C8FC29182600}" type="pres">
      <dgm:prSet presAssocID="{8F2B82C3-3711-47E7-BD8D-F0926ABC9A88}" presName="middleNode" presStyleCnt="0"/>
      <dgm:spPr/>
    </dgm:pt>
    <dgm:pt modelId="{FD939989-CC5C-412F-94A5-D241BACB06D2}" type="pres">
      <dgm:prSet presAssocID="{8F2B82C3-3711-47E7-BD8D-F0926ABC9A88}" presName="padding" presStyleLbl="node1" presStyleIdx="1" presStyleCnt="7"/>
      <dgm:spPr/>
    </dgm:pt>
    <dgm:pt modelId="{AB31947E-8A80-4F19-B133-E293EA685B91}" type="pres">
      <dgm:prSet presAssocID="{8F2B82C3-3711-47E7-BD8D-F0926ABC9A88}" presName="shape" presStyleLbl="node1" presStyleIdx="2" presStyleCnt="7" custScaleX="140610" custScaleY="135097" custLinFactNeighborX="5833" custLinFactNeighborY="-56368">
        <dgm:presLayoutVars>
          <dgm:bulletEnabled val="1"/>
        </dgm:presLayoutVars>
      </dgm:prSet>
      <dgm:spPr/>
      <dgm:t>
        <a:bodyPr/>
        <a:lstStyle/>
        <a:p>
          <a:endParaRPr lang="en-GB"/>
        </a:p>
      </dgm:t>
    </dgm:pt>
    <dgm:pt modelId="{BB02D9F3-67A9-473D-A33C-98466906E106}" type="pres">
      <dgm:prSet presAssocID="{BDD8E4FC-7A68-44C2-8324-D1022D6BEE6D}" presName="sibTrans" presStyleLbl="sibTrans2D1" presStyleIdx="2" presStyleCnt="6"/>
      <dgm:spPr/>
      <dgm:t>
        <a:bodyPr/>
        <a:lstStyle/>
        <a:p>
          <a:endParaRPr lang="en-GB"/>
        </a:p>
      </dgm:t>
    </dgm:pt>
    <dgm:pt modelId="{7E4B1376-9168-4A65-9691-876E330FF5A9}" type="pres">
      <dgm:prSet presAssocID="{71737FCB-87CD-440D-BC95-F00F279208BA}" presName="middleNode" presStyleCnt="0"/>
      <dgm:spPr/>
    </dgm:pt>
    <dgm:pt modelId="{7A9DB31E-9303-4A7B-8D2E-1BE1C55D4CBF}" type="pres">
      <dgm:prSet presAssocID="{71737FCB-87CD-440D-BC95-F00F279208BA}" presName="padding" presStyleLbl="node1" presStyleIdx="2" presStyleCnt="7"/>
      <dgm:spPr/>
    </dgm:pt>
    <dgm:pt modelId="{F383C787-CC02-4FD8-B868-D85F39B89522}" type="pres">
      <dgm:prSet presAssocID="{71737FCB-87CD-440D-BC95-F00F279208BA}" presName="shape" presStyleLbl="node1" presStyleIdx="3" presStyleCnt="7" custScaleX="152652" custScaleY="158113" custLinFactNeighborX="55264" custLinFactNeighborY="-44505">
        <dgm:presLayoutVars>
          <dgm:bulletEnabled val="1"/>
        </dgm:presLayoutVars>
      </dgm:prSet>
      <dgm:spPr/>
      <dgm:t>
        <a:bodyPr/>
        <a:lstStyle/>
        <a:p>
          <a:endParaRPr lang="en-GB"/>
        </a:p>
      </dgm:t>
    </dgm:pt>
    <dgm:pt modelId="{072EA01D-94A5-4479-B3FF-1C4E772EF97F}" type="pres">
      <dgm:prSet presAssocID="{29A0B0AB-8597-421D-9FC2-2FA59DE4B3D4}" presName="sibTrans" presStyleLbl="sibTrans2D1" presStyleIdx="3" presStyleCnt="6"/>
      <dgm:spPr/>
      <dgm:t>
        <a:bodyPr/>
        <a:lstStyle/>
        <a:p>
          <a:endParaRPr lang="en-GB"/>
        </a:p>
      </dgm:t>
    </dgm:pt>
    <dgm:pt modelId="{2B664C46-BED2-4386-B536-0D3B6444525A}" type="pres">
      <dgm:prSet presAssocID="{2ED74BE9-7469-42CD-8BBE-B1174794BEF8}" presName="middleNode" presStyleCnt="0"/>
      <dgm:spPr/>
    </dgm:pt>
    <dgm:pt modelId="{210194A2-4FBF-4B34-A243-E4CF15F8B510}" type="pres">
      <dgm:prSet presAssocID="{2ED74BE9-7469-42CD-8BBE-B1174794BEF8}" presName="padding" presStyleLbl="node1" presStyleIdx="3" presStyleCnt="7"/>
      <dgm:spPr/>
    </dgm:pt>
    <dgm:pt modelId="{8F3DF7B3-DA24-48CA-B247-3BB9C2A49479}" type="pres">
      <dgm:prSet presAssocID="{2ED74BE9-7469-42CD-8BBE-B1174794BEF8}" presName="shape" presStyleLbl="node1" presStyleIdx="4" presStyleCnt="7" custScaleX="200437" custScaleY="209200" custLinFactNeighborX="1977" custLinFactNeighborY="-16979">
        <dgm:presLayoutVars>
          <dgm:bulletEnabled val="1"/>
        </dgm:presLayoutVars>
      </dgm:prSet>
      <dgm:spPr/>
      <dgm:t>
        <a:bodyPr/>
        <a:lstStyle/>
        <a:p>
          <a:endParaRPr lang="en-GB"/>
        </a:p>
      </dgm:t>
    </dgm:pt>
    <dgm:pt modelId="{D58DAAFA-C022-4267-AE60-9F8014297D4E}" type="pres">
      <dgm:prSet presAssocID="{5879F8C3-5FCE-4DF0-967C-3291065EAE2E}" presName="sibTrans" presStyleLbl="sibTrans2D1" presStyleIdx="4" presStyleCnt="6"/>
      <dgm:spPr/>
      <dgm:t>
        <a:bodyPr/>
        <a:lstStyle/>
        <a:p>
          <a:endParaRPr lang="en-GB"/>
        </a:p>
      </dgm:t>
    </dgm:pt>
    <dgm:pt modelId="{AAD863F2-09FF-484E-A683-877CA7970407}" type="pres">
      <dgm:prSet presAssocID="{EDDB5129-A541-4856-BCFB-B8E8D415F6DE}" presName="middleNode" presStyleCnt="0"/>
      <dgm:spPr/>
    </dgm:pt>
    <dgm:pt modelId="{00E87DAC-F5DA-4967-AE81-8D6FCFDBC604}" type="pres">
      <dgm:prSet presAssocID="{EDDB5129-A541-4856-BCFB-B8E8D415F6DE}" presName="padding" presStyleLbl="node1" presStyleIdx="4" presStyleCnt="7"/>
      <dgm:spPr/>
    </dgm:pt>
    <dgm:pt modelId="{8032F48B-E4F0-4C82-84C8-E6F43BC38187}" type="pres">
      <dgm:prSet presAssocID="{EDDB5129-A541-4856-BCFB-B8E8D415F6DE}" presName="shape" presStyleLbl="node1" presStyleIdx="5" presStyleCnt="7" custScaleX="133331" custScaleY="128704" custLinFactNeighborX="74343" custLinFactNeighborY="-51452">
        <dgm:presLayoutVars>
          <dgm:bulletEnabled val="1"/>
        </dgm:presLayoutVars>
      </dgm:prSet>
      <dgm:spPr/>
      <dgm:t>
        <a:bodyPr/>
        <a:lstStyle/>
        <a:p>
          <a:endParaRPr lang="en-GB"/>
        </a:p>
      </dgm:t>
    </dgm:pt>
    <dgm:pt modelId="{A59EA457-2F81-4D23-B6B1-EA59CD1D8333}" type="pres">
      <dgm:prSet presAssocID="{43814B65-4D0F-4176-9F3A-8AE94E9743B6}" presName="sibTrans" presStyleLbl="sibTrans2D1" presStyleIdx="5" presStyleCnt="6"/>
      <dgm:spPr/>
      <dgm:t>
        <a:bodyPr/>
        <a:lstStyle/>
        <a:p>
          <a:endParaRPr lang="en-GB"/>
        </a:p>
      </dgm:t>
    </dgm:pt>
    <dgm:pt modelId="{FB4900A9-16F9-46E9-92F4-09DC3429B12B}" type="pres">
      <dgm:prSet presAssocID="{C977BA52-76E3-42F3-8F54-B0FE3142428C}" presName="lastNode" presStyleLbl="node1" presStyleIdx="6" presStyleCnt="7" custScaleX="109735" custScaleY="103825" custLinFactNeighborX="2113" custLinFactNeighborY="-19011">
        <dgm:presLayoutVars>
          <dgm:bulletEnabled val="1"/>
        </dgm:presLayoutVars>
      </dgm:prSet>
      <dgm:spPr/>
      <dgm:t>
        <a:bodyPr/>
        <a:lstStyle/>
        <a:p>
          <a:endParaRPr lang="en-GB"/>
        </a:p>
      </dgm:t>
    </dgm:pt>
  </dgm:ptLst>
  <dgm:cxnLst>
    <dgm:cxn modelId="{2BFC5F11-75E8-4251-AED6-4B58EEA529D5}" type="presOf" srcId="{EDDB5129-A541-4856-BCFB-B8E8D415F6DE}" destId="{8032F48B-E4F0-4C82-84C8-E6F43BC38187}" srcOrd="0" destOrd="0" presId="urn:microsoft.com/office/officeart/2005/8/layout/bProcess2"/>
    <dgm:cxn modelId="{CE199A2F-7558-4F3A-B24D-9289AB7AEF9D}" type="presOf" srcId="{2ED74BE9-7469-42CD-8BBE-B1174794BEF8}" destId="{8F3DF7B3-DA24-48CA-B247-3BB9C2A49479}" srcOrd="0" destOrd="0" presId="urn:microsoft.com/office/officeart/2005/8/layout/bProcess2"/>
    <dgm:cxn modelId="{083F7922-1219-4FA6-BC40-2D46B11655FF}" srcId="{3E774615-59A4-4829-BBA7-A2CA9E6BB673}" destId="{71737FCB-87CD-440D-BC95-F00F279208BA}" srcOrd="3" destOrd="0" parTransId="{1F9BFF43-2304-4398-B7C9-8006E1901642}" sibTransId="{29A0B0AB-8597-421D-9FC2-2FA59DE4B3D4}"/>
    <dgm:cxn modelId="{6D9006A3-5523-4F37-ADA0-3825DF1668D7}" type="presOf" srcId="{BDD8E4FC-7A68-44C2-8324-D1022D6BEE6D}" destId="{BB02D9F3-67A9-473D-A33C-98466906E106}" srcOrd="0" destOrd="0" presId="urn:microsoft.com/office/officeart/2005/8/layout/bProcess2"/>
    <dgm:cxn modelId="{1A975F41-9594-4442-B341-D7C1133A8D12}" type="presOf" srcId="{D5EACBA5-1F21-4632-B853-7FA5E74D858B}" destId="{6E6F6576-9032-4D02-AA6A-79D76064FB1A}" srcOrd="0" destOrd="0" presId="urn:microsoft.com/office/officeart/2005/8/layout/bProcess2"/>
    <dgm:cxn modelId="{F57D8040-C8DD-4626-BB45-943BCD6B2DA4}" srcId="{3E774615-59A4-4829-BBA7-A2CA9E6BB673}" destId="{8F2B82C3-3711-47E7-BD8D-F0926ABC9A88}" srcOrd="2" destOrd="0" parTransId="{CB98022A-F6D4-4C27-82B4-C6F3C3983D87}" sibTransId="{BDD8E4FC-7A68-44C2-8324-D1022D6BEE6D}"/>
    <dgm:cxn modelId="{F4599C7C-E7ED-4966-A400-F1A280312CFF}" type="presOf" srcId="{29A0B0AB-8597-421D-9FC2-2FA59DE4B3D4}" destId="{072EA01D-94A5-4479-B3FF-1C4E772EF97F}" srcOrd="0" destOrd="0" presId="urn:microsoft.com/office/officeart/2005/8/layout/bProcess2"/>
    <dgm:cxn modelId="{92462F85-D79C-451A-BEF5-2527614A829A}" type="presOf" srcId="{9237091E-62B4-4F3B-91A1-89CEC31040E1}" destId="{CB3B0A92-EB04-4EC9-A7DE-469E65DF0301}" srcOrd="0" destOrd="0" presId="urn:microsoft.com/office/officeart/2005/8/layout/bProcess2"/>
    <dgm:cxn modelId="{BD05A03C-AA6C-49C6-BEEE-1DC1657913E6}" type="presOf" srcId="{71737FCB-87CD-440D-BC95-F00F279208BA}" destId="{F383C787-CC02-4FD8-B868-D85F39B89522}" srcOrd="0" destOrd="0" presId="urn:microsoft.com/office/officeart/2005/8/layout/bProcess2"/>
    <dgm:cxn modelId="{49AF6FA8-7516-412E-BA29-65BFC083EF35}" srcId="{3E774615-59A4-4829-BBA7-A2CA9E6BB673}" destId="{2ED74BE9-7469-42CD-8BBE-B1174794BEF8}" srcOrd="4" destOrd="0" parTransId="{7FB1CF8E-7F64-4F9F-9E39-D7E7BB725303}" sibTransId="{5879F8C3-5FCE-4DF0-967C-3291065EAE2E}"/>
    <dgm:cxn modelId="{C8916398-5AE6-4F2A-8953-9E5A6E507AD2}" type="presOf" srcId="{71D36691-EB30-4DB0-ADBA-F7A2BD0FF63C}" destId="{D2789DEB-0E12-4449-B31B-CF78BFF14923}" srcOrd="0" destOrd="0" presId="urn:microsoft.com/office/officeart/2005/8/layout/bProcess2"/>
    <dgm:cxn modelId="{861E44BC-39F7-423B-AB3C-942CD0B6114E}" type="presOf" srcId="{3E774615-59A4-4829-BBA7-A2CA9E6BB673}" destId="{DB764C6E-36DE-4DC9-80D1-51A9F95F4E8B}" srcOrd="0" destOrd="0" presId="urn:microsoft.com/office/officeart/2005/8/layout/bProcess2"/>
    <dgm:cxn modelId="{9DCE480F-FACB-4FC9-8898-90F101C43CB1}" type="presOf" srcId="{C977BA52-76E3-42F3-8F54-B0FE3142428C}" destId="{FB4900A9-16F9-46E9-92F4-09DC3429B12B}" srcOrd="0" destOrd="0" presId="urn:microsoft.com/office/officeart/2005/8/layout/bProcess2"/>
    <dgm:cxn modelId="{C9608386-6BE4-405C-A154-2FEEA5C06E65}" type="presOf" srcId="{8F2B82C3-3711-47E7-BD8D-F0926ABC9A88}" destId="{AB31947E-8A80-4F19-B133-E293EA685B91}" srcOrd="0" destOrd="0" presId="urn:microsoft.com/office/officeart/2005/8/layout/bProcess2"/>
    <dgm:cxn modelId="{66AE79A9-F6A4-47B8-A164-F83CBA3D82D6}" type="presOf" srcId="{6A1399AD-F7B2-4F26-827B-A777F6D17370}" destId="{CB15EF50-E00E-4AD0-BEC3-C67B0E22429B}" srcOrd="0" destOrd="0" presId="urn:microsoft.com/office/officeart/2005/8/layout/bProcess2"/>
    <dgm:cxn modelId="{C5511869-A939-4D27-B0C1-961330B911C7}" srcId="{3E774615-59A4-4829-BBA7-A2CA9E6BB673}" destId="{D5EACBA5-1F21-4632-B853-7FA5E74D858B}" srcOrd="1" destOrd="0" parTransId="{CE93A1BC-50DA-4B59-A3FF-0A399382184B}" sibTransId="{9237091E-62B4-4F3B-91A1-89CEC31040E1}"/>
    <dgm:cxn modelId="{9D04C787-6209-4D53-A87A-6DB560BD1E57}" srcId="{3E774615-59A4-4829-BBA7-A2CA9E6BB673}" destId="{EDDB5129-A541-4856-BCFB-B8E8D415F6DE}" srcOrd="5" destOrd="0" parTransId="{8CC176C9-64A4-41F0-9291-089FEE7AD0D6}" sibTransId="{43814B65-4D0F-4176-9F3A-8AE94E9743B6}"/>
    <dgm:cxn modelId="{DD53FA84-EB77-41A4-84F8-8977F8196F05}" srcId="{3E774615-59A4-4829-BBA7-A2CA9E6BB673}" destId="{6A1399AD-F7B2-4F26-827B-A777F6D17370}" srcOrd="0" destOrd="0" parTransId="{1FA84462-73EB-4D8A-8711-A60CE556F69E}" sibTransId="{71D36691-EB30-4DB0-ADBA-F7A2BD0FF63C}"/>
    <dgm:cxn modelId="{2B459420-D166-485A-B9FE-5CDCF7A38A96}" srcId="{3E774615-59A4-4829-BBA7-A2CA9E6BB673}" destId="{C977BA52-76E3-42F3-8F54-B0FE3142428C}" srcOrd="6" destOrd="0" parTransId="{037D8E6B-A20E-40C0-A3AC-B52817C2D071}" sibTransId="{222B6300-11DF-451F-8C46-C0E69A26A4A1}"/>
    <dgm:cxn modelId="{0D2DD5D4-3492-4B11-8E2B-BC2ABD19EE8F}" type="presOf" srcId="{43814B65-4D0F-4176-9F3A-8AE94E9743B6}" destId="{A59EA457-2F81-4D23-B6B1-EA59CD1D8333}" srcOrd="0" destOrd="0" presId="urn:microsoft.com/office/officeart/2005/8/layout/bProcess2"/>
    <dgm:cxn modelId="{48C88CA1-B992-4732-BB35-6DDE17AAE29B}" type="presOf" srcId="{5879F8C3-5FCE-4DF0-967C-3291065EAE2E}" destId="{D58DAAFA-C022-4267-AE60-9F8014297D4E}" srcOrd="0" destOrd="0" presId="urn:microsoft.com/office/officeart/2005/8/layout/bProcess2"/>
    <dgm:cxn modelId="{05DFA7DB-0C3E-4C64-BA99-474A46320B47}" type="presParOf" srcId="{DB764C6E-36DE-4DC9-80D1-51A9F95F4E8B}" destId="{CB15EF50-E00E-4AD0-BEC3-C67B0E22429B}" srcOrd="0" destOrd="0" presId="urn:microsoft.com/office/officeart/2005/8/layout/bProcess2"/>
    <dgm:cxn modelId="{287E5C59-B2E2-4116-A408-06D8BEC5694A}" type="presParOf" srcId="{DB764C6E-36DE-4DC9-80D1-51A9F95F4E8B}" destId="{D2789DEB-0E12-4449-B31B-CF78BFF14923}" srcOrd="1" destOrd="0" presId="urn:microsoft.com/office/officeart/2005/8/layout/bProcess2"/>
    <dgm:cxn modelId="{AB4674A3-A20C-405A-82FF-AB8CA3AEB2EF}" type="presParOf" srcId="{DB764C6E-36DE-4DC9-80D1-51A9F95F4E8B}" destId="{2CD4BB85-05DB-44DB-9C66-914809B55124}" srcOrd="2" destOrd="0" presId="urn:microsoft.com/office/officeart/2005/8/layout/bProcess2"/>
    <dgm:cxn modelId="{A7F6352D-6A38-402B-A871-8ABA91C0B1A1}" type="presParOf" srcId="{2CD4BB85-05DB-44DB-9C66-914809B55124}" destId="{BB186718-F0FF-4994-ADAA-7B8B1190A9A6}" srcOrd="0" destOrd="0" presId="urn:microsoft.com/office/officeart/2005/8/layout/bProcess2"/>
    <dgm:cxn modelId="{9081FE40-94A4-4931-A046-641AFA913999}" type="presParOf" srcId="{2CD4BB85-05DB-44DB-9C66-914809B55124}" destId="{6E6F6576-9032-4D02-AA6A-79D76064FB1A}" srcOrd="1" destOrd="0" presId="urn:microsoft.com/office/officeart/2005/8/layout/bProcess2"/>
    <dgm:cxn modelId="{670F8750-1B03-48A2-8115-BCE3BE5CA792}" type="presParOf" srcId="{DB764C6E-36DE-4DC9-80D1-51A9F95F4E8B}" destId="{CB3B0A92-EB04-4EC9-A7DE-469E65DF0301}" srcOrd="3" destOrd="0" presId="urn:microsoft.com/office/officeart/2005/8/layout/bProcess2"/>
    <dgm:cxn modelId="{687FE368-1C46-40E3-A7C8-04F487390D94}" type="presParOf" srcId="{DB764C6E-36DE-4DC9-80D1-51A9F95F4E8B}" destId="{08C5A6D7-A0EE-430B-B0D7-C8FC29182600}" srcOrd="4" destOrd="0" presId="urn:microsoft.com/office/officeart/2005/8/layout/bProcess2"/>
    <dgm:cxn modelId="{4C3F0F2D-F1ED-47B7-8EF4-0AA243ABA19E}" type="presParOf" srcId="{08C5A6D7-A0EE-430B-B0D7-C8FC29182600}" destId="{FD939989-CC5C-412F-94A5-D241BACB06D2}" srcOrd="0" destOrd="0" presId="urn:microsoft.com/office/officeart/2005/8/layout/bProcess2"/>
    <dgm:cxn modelId="{C7164096-1B62-4B2F-9705-8459FA922D41}" type="presParOf" srcId="{08C5A6D7-A0EE-430B-B0D7-C8FC29182600}" destId="{AB31947E-8A80-4F19-B133-E293EA685B91}" srcOrd="1" destOrd="0" presId="urn:microsoft.com/office/officeart/2005/8/layout/bProcess2"/>
    <dgm:cxn modelId="{B7465775-352C-4073-BC78-C22369DE1A30}" type="presParOf" srcId="{DB764C6E-36DE-4DC9-80D1-51A9F95F4E8B}" destId="{BB02D9F3-67A9-473D-A33C-98466906E106}" srcOrd="5" destOrd="0" presId="urn:microsoft.com/office/officeart/2005/8/layout/bProcess2"/>
    <dgm:cxn modelId="{7BD45F44-FCF3-4567-A0EC-20766AAA6A6F}" type="presParOf" srcId="{DB764C6E-36DE-4DC9-80D1-51A9F95F4E8B}" destId="{7E4B1376-9168-4A65-9691-876E330FF5A9}" srcOrd="6" destOrd="0" presId="urn:microsoft.com/office/officeart/2005/8/layout/bProcess2"/>
    <dgm:cxn modelId="{22FEA3AE-45C0-4580-BD7E-B48389198779}" type="presParOf" srcId="{7E4B1376-9168-4A65-9691-876E330FF5A9}" destId="{7A9DB31E-9303-4A7B-8D2E-1BE1C55D4CBF}" srcOrd="0" destOrd="0" presId="urn:microsoft.com/office/officeart/2005/8/layout/bProcess2"/>
    <dgm:cxn modelId="{C8A517DF-DB58-41D6-8188-F940DADCED92}" type="presParOf" srcId="{7E4B1376-9168-4A65-9691-876E330FF5A9}" destId="{F383C787-CC02-4FD8-B868-D85F39B89522}" srcOrd="1" destOrd="0" presId="urn:microsoft.com/office/officeart/2005/8/layout/bProcess2"/>
    <dgm:cxn modelId="{14412D1B-DB77-4EED-8115-C7771AD4B2E0}" type="presParOf" srcId="{DB764C6E-36DE-4DC9-80D1-51A9F95F4E8B}" destId="{072EA01D-94A5-4479-B3FF-1C4E772EF97F}" srcOrd="7" destOrd="0" presId="urn:microsoft.com/office/officeart/2005/8/layout/bProcess2"/>
    <dgm:cxn modelId="{F67448ED-AC3E-4AC7-B08C-39CB81AF6C28}" type="presParOf" srcId="{DB764C6E-36DE-4DC9-80D1-51A9F95F4E8B}" destId="{2B664C46-BED2-4386-B536-0D3B6444525A}" srcOrd="8" destOrd="0" presId="urn:microsoft.com/office/officeart/2005/8/layout/bProcess2"/>
    <dgm:cxn modelId="{57117A05-B0ED-41C4-923E-950BAFD34FF7}" type="presParOf" srcId="{2B664C46-BED2-4386-B536-0D3B6444525A}" destId="{210194A2-4FBF-4B34-A243-E4CF15F8B510}" srcOrd="0" destOrd="0" presId="urn:microsoft.com/office/officeart/2005/8/layout/bProcess2"/>
    <dgm:cxn modelId="{58AF3445-918C-4B5E-A978-19E584650035}" type="presParOf" srcId="{2B664C46-BED2-4386-B536-0D3B6444525A}" destId="{8F3DF7B3-DA24-48CA-B247-3BB9C2A49479}" srcOrd="1" destOrd="0" presId="urn:microsoft.com/office/officeart/2005/8/layout/bProcess2"/>
    <dgm:cxn modelId="{B6228BF4-DA42-41B1-A757-E88EA5860E16}" type="presParOf" srcId="{DB764C6E-36DE-4DC9-80D1-51A9F95F4E8B}" destId="{D58DAAFA-C022-4267-AE60-9F8014297D4E}" srcOrd="9" destOrd="0" presId="urn:microsoft.com/office/officeart/2005/8/layout/bProcess2"/>
    <dgm:cxn modelId="{20F809AF-549B-47FF-888D-F461047398F7}" type="presParOf" srcId="{DB764C6E-36DE-4DC9-80D1-51A9F95F4E8B}" destId="{AAD863F2-09FF-484E-A683-877CA7970407}" srcOrd="10" destOrd="0" presId="urn:microsoft.com/office/officeart/2005/8/layout/bProcess2"/>
    <dgm:cxn modelId="{BDCFBBEA-F792-4007-9546-B8C178EED2B8}" type="presParOf" srcId="{AAD863F2-09FF-484E-A683-877CA7970407}" destId="{00E87DAC-F5DA-4967-AE81-8D6FCFDBC604}" srcOrd="0" destOrd="0" presId="urn:microsoft.com/office/officeart/2005/8/layout/bProcess2"/>
    <dgm:cxn modelId="{E1E792B6-9C95-4128-A706-C3849800A758}" type="presParOf" srcId="{AAD863F2-09FF-484E-A683-877CA7970407}" destId="{8032F48B-E4F0-4C82-84C8-E6F43BC38187}" srcOrd="1" destOrd="0" presId="urn:microsoft.com/office/officeart/2005/8/layout/bProcess2"/>
    <dgm:cxn modelId="{21372C04-497A-48ED-BC6F-646EE9A55EA2}" type="presParOf" srcId="{DB764C6E-36DE-4DC9-80D1-51A9F95F4E8B}" destId="{A59EA457-2F81-4D23-B6B1-EA59CD1D8333}" srcOrd="11" destOrd="0" presId="urn:microsoft.com/office/officeart/2005/8/layout/bProcess2"/>
    <dgm:cxn modelId="{ACBC22A6-8618-4CBA-B9B7-235C9642A5D9}" type="presParOf" srcId="{DB764C6E-36DE-4DC9-80D1-51A9F95F4E8B}" destId="{FB4900A9-16F9-46E9-92F4-09DC3429B12B}" srcOrd="12" destOrd="0" presId="urn:microsoft.com/office/officeart/2005/8/layout/b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45987B-B6AA-4252-9718-5711E13A6A1D}"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76B3A9BC-7E50-4664-B043-545923BF0C33}">
      <dgm:prSet phldrT="[Text]" custT="1"/>
      <dgm:spPr/>
      <dgm:t>
        <a:bodyPr/>
        <a:lstStyle/>
        <a:p>
          <a:r>
            <a:rPr lang="en-GB" sz="2400" b="1" dirty="0" smtClean="0"/>
            <a:t>Use of corruption by OC to target institutions</a:t>
          </a:r>
          <a:r>
            <a:rPr lang="en-GB" sz="1600" b="1" dirty="0" smtClean="0"/>
            <a:t> </a:t>
          </a:r>
          <a:endParaRPr lang="en-GB" sz="1600" b="1" dirty="0"/>
        </a:p>
      </dgm:t>
    </dgm:pt>
    <dgm:pt modelId="{A7CC5889-131B-42B3-AF36-6A19C21787E6}" type="parTrans" cxnId="{FD03D53C-CC3F-47DD-B58C-9BF629726A47}">
      <dgm:prSet/>
      <dgm:spPr/>
      <dgm:t>
        <a:bodyPr/>
        <a:lstStyle/>
        <a:p>
          <a:endParaRPr lang="en-GB" sz="1600"/>
        </a:p>
      </dgm:t>
    </dgm:pt>
    <dgm:pt modelId="{3C3C29EF-B83A-4DEB-8D94-537EC19A5886}" type="sibTrans" cxnId="{FD03D53C-CC3F-47DD-B58C-9BF629726A47}">
      <dgm:prSet/>
      <dgm:spPr/>
      <dgm:t>
        <a:bodyPr/>
        <a:lstStyle/>
        <a:p>
          <a:endParaRPr lang="en-GB" sz="1600"/>
        </a:p>
      </dgm:t>
    </dgm:pt>
    <dgm:pt modelId="{709E586F-6827-4031-9392-3A18A877A50E}">
      <dgm:prSet phldrT="[Text]" custT="1"/>
      <dgm:spPr/>
      <dgm:t>
        <a:bodyPr/>
        <a:lstStyle/>
        <a:p>
          <a:r>
            <a:rPr lang="en-GB" sz="1600" dirty="0" smtClean="0"/>
            <a:t>Culture / informal social relations</a:t>
          </a:r>
          <a:endParaRPr lang="en-GB" sz="1600" dirty="0"/>
        </a:p>
      </dgm:t>
    </dgm:pt>
    <dgm:pt modelId="{B758DC82-07BA-48F1-8EA7-33531DF8D64D}" type="parTrans" cxnId="{F926F98D-D3B3-4CD0-8115-2430C740DB5F}">
      <dgm:prSet/>
      <dgm:spPr/>
      <dgm:t>
        <a:bodyPr/>
        <a:lstStyle/>
        <a:p>
          <a:endParaRPr lang="en-GB" sz="1600"/>
        </a:p>
      </dgm:t>
    </dgm:pt>
    <dgm:pt modelId="{CE7767EE-6590-480A-A804-81F6FCED3884}" type="sibTrans" cxnId="{F926F98D-D3B3-4CD0-8115-2430C740DB5F}">
      <dgm:prSet/>
      <dgm:spPr/>
      <dgm:t>
        <a:bodyPr/>
        <a:lstStyle/>
        <a:p>
          <a:endParaRPr lang="en-GB" sz="1600"/>
        </a:p>
      </dgm:t>
    </dgm:pt>
    <dgm:pt modelId="{5B69CC48-B178-4A00-BD63-B033EA30072B}">
      <dgm:prSet custT="1"/>
      <dgm:spPr/>
      <dgm:t>
        <a:bodyPr/>
        <a:lstStyle/>
        <a:p>
          <a:r>
            <a:rPr lang="en-GB" sz="1600" dirty="0" smtClean="0"/>
            <a:t>Anti-corruption unit </a:t>
          </a:r>
          <a:endParaRPr lang="en-GB" sz="1600" dirty="0"/>
        </a:p>
      </dgm:t>
    </dgm:pt>
    <dgm:pt modelId="{29A23B6B-4DAC-4B49-948F-A8BEC5712CCC}" type="parTrans" cxnId="{BD00D13D-8801-459B-ACFD-016F89EEC4EE}">
      <dgm:prSet/>
      <dgm:spPr/>
      <dgm:t>
        <a:bodyPr/>
        <a:lstStyle/>
        <a:p>
          <a:endParaRPr lang="en-GB" sz="1600"/>
        </a:p>
      </dgm:t>
    </dgm:pt>
    <dgm:pt modelId="{38A8C995-8063-4F8E-9157-8486B3D74309}" type="sibTrans" cxnId="{BD00D13D-8801-459B-ACFD-016F89EEC4EE}">
      <dgm:prSet/>
      <dgm:spPr/>
      <dgm:t>
        <a:bodyPr/>
        <a:lstStyle/>
        <a:p>
          <a:endParaRPr lang="en-GB" sz="1600"/>
        </a:p>
      </dgm:t>
    </dgm:pt>
    <dgm:pt modelId="{22684572-4C1F-410A-9CB5-BA72E10A02D0}">
      <dgm:prSet custT="1"/>
      <dgm:spPr/>
      <dgm:t>
        <a:bodyPr/>
        <a:lstStyle/>
        <a:p>
          <a:r>
            <a:rPr lang="en-GB" sz="1600" dirty="0" smtClean="0"/>
            <a:t>Regional specifics (pressures)</a:t>
          </a:r>
          <a:endParaRPr lang="en-GB" sz="1600" dirty="0"/>
        </a:p>
      </dgm:t>
    </dgm:pt>
    <dgm:pt modelId="{04672489-C288-4807-BC9A-E86ADE3F74E3}" type="parTrans" cxnId="{8F658A84-88FB-4F85-AEDF-E3C1E1E19FD1}">
      <dgm:prSet/>
      <dgm:spPr/>
      <dgm:t>
        <a:bodyPr/>
        <a:lstStyle/>
        <a:p>
          <a:endParaRPr lang="en-GB" sz="1600"/>
        </a:p>
      </dgm:t>
    </dgm:pt>
    <dgm:pt modelId="{CD48DF35-0FAE-4421-A71A-570F091BFBD0}" type="sibTrans" cxnId="{8F658A84-88FB-4F85-AEDF-E3C1E1E19FD1}">
      <dgm:prSet/>
      <dgm:spPr/>
      <dgm:t>
        <a:bodyPr/>
        <a:lstStyle/>
        <a:p>
          <a:endParaRPr lang="en-GB" sz="1600"/>
        </a:p>
      </dgm:t>
    </dgm:pt>
    <dgm:pt modelId="{518E3A3D-01BD-474E-82E9-6C8D164805B0}">
      <dgm:prSet custT="1"/>
      <dgm:spPr/>
      <dgm:t>
        <a:bodyPr/>
        <a:lstStyle/>
        <a:p>
          <a:r>
            <a:rPr lang="en-GB" sz="1600" dirty="0" smtClean="0"/>
            <a:t>Institutional setup (powers)</a:t>
          </a:r>
          <a:endParaRPr lang="en-GB" sz="1600" dirty="0"/>
        </a:p>
      </dgm:t>
    </dgm:pt>
    <dgm:pt modelId="{662704BC-A060-4F56-AF50-DB8802C16BF3}" type="parTrans" cxnId="{C9FB1023-E44E-4950-8B63-6045C9F5DD56}">
      <dgm:prSet/>
      <dgm:spPr/>
      <dgm:t>
        <a:bodyPr/>
        <a:lstStyle/>
        <a:p>
          <a:endParaRPr lang="en-GB" sz="1600"/>
        </a:p>
      </dgm:t>
    </dgm:pt>
    <dgm:pt modelId="{120ED8C8-7E09-44AC-9873-DDB28D11A133}" type="sibTrans" cxnId="{C9FB1023-E44E-4950-8B63-6045C9F5DD56}">
      <dgm:prSet/>
      <dgm:spPr/>
      <dgm:t>
        <a:bodyPr/>
        <a:lstStyle/>
        <a:p>
          <a:endParaRPr lang="en-GB" sz="1600"/>
        </a:p>
      </dgm:t>
    </dgm:pt>
    <dgm:pt modelId="{0059026C-EBC2-4DCC-8C39-B65CB8963CF2}">
      <dgm:prSet custT="1"/>
      <dgm:spPr/>
      <dgm:t>
        <a:bodyPr/>
        <a:lstStyle/>
        <a:p>
          <a:r>
            <a:rPr lang="en-GB" sz="1600" dirty="0" smtClean="0"/>
            <a:t>Economic factors (salaries)</a:t>
          </a:r>
          <a:endParaRPr lang="en-GB" sz="1600" dirty="0"/>
        </a:p>
      </dgm:t>
    </dgm:pt>
    <dgm:pt modelId="{1931B853-DA5B-47FA-89CD-25C7971FFBDC}" type="parTrans" cxnId="{B504CFF0-8248-4811-835B-C4F49D3B0E81}">
      <dgm:prSet/>
      <dgm:spPr/>
      <dgm:t>
        <a:bodyPr/>
        <a:lstStyle/>
        <a:p>
          <a:endParaRPr lang="en-GB" sz="1600"/>
        </a:p>
      </dgm:t>
    </dgm:pt>
    <dgm:pt modelId="{F5CC4A4D-52CC-481C-924B-462385551029}" type="sibTrans" cxnId="{B504CFF0-8248-4811-835B-C4F49D3B0E81}">
      <dgm:prSet/>
      <dgm:spPr/>
      <dgm:t>
        <a:bodyPr/>
        <a:lstStyle/>
        <a:p>
          <a:endParaRPr lang="en-GB" sz="1600"/>
        </a:p>
      </dgm:t>
    </dgm:pt>
    <dgm:pt modelId="{2EBA3A66-C0C5-4CB0-8737-CA53119FBFBF}">
      <dgm:prSet custT="1"/>
      <dgm:spPr/>
      <dgm:t>
        <a:bodyPr/>
        <a:lstStyle/>
        <a:p>
          <a:r>
            <a:rPr lang="en-GB" sz="1600" dirty="0" smtClean="0"/>
            <a:t>General level of corruption in country</a:t>
          </a:r>
          <a:endParaRPr lang="en-GB" sz="1600" dirty="0"/>
        </a:p>
      </dgm:t>
    </dgm:pt>
    <dgm:pt modelId="{4F4277C2-DF72-4DF8-A8BA-04842D0FDBCE}" type="parTrans" cxnId="{13CAF824-C1F7-48C0-ACC1-85EB02A77F65}">
      <dgm:prSet/>
      <dgm:spPr/>
      <dgm:t>
        <a:bodyPr/>
        <a:lstStyle/>
        <a:p>
          <a:endParaRPr lang="en-GB" sz="1600"/>
        </a:p>
      </dgm:t>
    </dgm:pt>
    <dgm:pt modelId="{FD27B8B4-1D9A-4985-8791-B2743C7C699C}" type="sibTrans" cxnId="{13CAF824-C1F7-48C0-ACC1-85EB02A77F65}">
      <dgm:prSet/>
      <dgm:spPr/>
      <dgm:t>
        <a:bodyPr/>
        <a:lstStyle/>
        <a:p>
          <a:endParaRPr lang="en-GB" sz="1600"/>
        </a:p>
      </dgm:t>
    </dgm:pt>
    <dgm:pt modelId="{01586938-B9E8-43ED-9DD8-E6F8350A7C75}">
      <dgm:prSet custT="1"/>
      <dgm:spPr/>
      <dgm:t>
        <a:bodyPr/>
        <a:lstStyle/>
        <a:p>
          <a:r>
            <a:rPr lang="en-GB" sz="1600" dirty="0" smtClean="0"/>
            <a:t>Size / types of criminal market</a:t>
          </a:r>
          <a:endParaRPr lang="en-GB" sz="1600" dirty="0"/>
        </a:p>
      </dgm:t>
    </dgm:pt>
    <dgm:pt modelId="{538AFEB0-FFF2-4528-9070-A2CFDA28CFF3}" type="parTrans" cxnId="{D59549E0-9FCA-4E02-9188-ED8F77952B3E}">
      <dgm:prSet/>
      <dgm:spPr/>
      <dgm:t>
        <a:bodyPr/>
        <a:lstStyle/>
        <a:p>
          <a:endParaRPr lang="en-GB" sz="1600"/>
        </a:p>
      </dgm:t>
    </dgm:pt>
    <dgm:pt modelId="{9FBC9E6E-B176-4475-AB9E-0C1470A49118}" type="sibTrans" cxnId="{D59549E0-9FCA-4E02-9188-ED8F77952B3E}">
      <dgm:prSet/>
      <dgm:spPr/>
      <dgm:t>
        <a:bodyPr/>
        <a:lstStyle/>
        <a:p>
          <a:endParaRPr lang="en-GB" sz="1600"/>
        </a:p>
      </dgm:t>
    </dgm:pt>
    <dgm:pt modelId="{F9CAFFA0-F546-4521-8A64-7551109F37A1}">
      <dgm:prSet/>
      <dgm:spPr/>
      <dgm:t>
        <a:bodyPr/>
        <a:lstStyle/>
        <a:p>
          <a:r>
            <a:rPr lang="en-US" dirty="0" smtClean="0"/>
            <a:t>Anti-corruption measures</a:t>
          </a:r>
          <a:endParaRPr lang="bg-BG" dirty="0"/>
        </a:p>
      </dgm:t>
    </dgm:pt>
    <dgm:pt modelId="{51BD0A0E-0E24-4C21-9D43-477FE9E222D7}" type="parTrans" cxnId="{A831C037-98AB-4939-A391-BC9C8F4349AA}">
      <dgm:prSet/>
      <dgm:spPr/>
      <dgm:t>
        <a:bodyPr/>
        <a:lstStyle/>
        <a:p>
          <a:endParaRPr lang="bg-BG"/>
        </a:p>
      </dgm:t>
    </dgm:pt>
    <dgm:pt modelId="{C48644C7-B440-4C3B-88DA-FB7DCB85CBA1}" type="sibTrans" cxnId="{A831C037-98AB-4939-A391-BC9C8F4349AA}">
      <dgm:prSet/>
      <dgm:spPr/>
      <dgm:t>
        <a:bodyPr/>
        <a:lstStyle/>
        <a:p>
          <a:endParaRPr lang="bg-BG"/>
        </a:p>
      </dgm:t>
    </dgm:pt>
    <dgm:pt modelId="{3D62C832-F6D2-40F1-9982-E49279871892}" type="pres">
      <dgm:prSet presAssocID="{4F45987B-B6AA-4252-9718-5711E13A6A1D}" presName="cycle" presStyleCnt="0">
        <dgm:presLayoutVars>
          <dgm:chMax val="1"/>
          <dgm:dir/>
          <dgm:animLvl val="ctr"/>
          <dgm:resizeHandles val="exact"/>
        </dgm:presLayoutVars>
      </dgm:prSet>
      <dgm:spPr/>
      <dgm:t>
        <a:bodyPr/>
        <a:lstStyle/>
        <a:p>
          <a:endParaRPr lang="en-GB"/>
        </a:p>
      </dgm:t>
    </dgm:pt>
    <dgm:pt modelId="{7DB4B0DB-46FB-4880-8F4B-50261F7FA26E}" type="pres">
      <dgm:prSet presAssocID="{76B3A9BC-7E50-4664-B043-545923BF0C33}" presName="centerShape" presStyleLbl="node0" presStyleIdx="0" presStyleCnt="1" custScaleX="136030" custScaleY="138618" custLinFactNeighborX="90" custLinFactNeighborY="-7490"/>
      <dgm:spPr/>
      <dgm:t>
        <a:bodyPr/>
        <a:lstStyle/>
        <a:p>
          <a:endParaRPr lang="en-GB"/>
        </a:p>
      </dgm:t>
    </dgm:pt>
    <dgm:pt modelId="{C5A8C702-C664-4B28-89D1-8599D9696652}" type="pres">
      <dgm:prSet presAssocID="{4F4277C2-DF72-4DF8-A8BA-04842D0FDBCE}" presName="parTrans" presStyleLbl="bgSibTrans2D1" presStyleIdx="0" presStyleCnt="8"/>
      <dgm:spPr/>
      <dgm:t>
        <a:bodyPr/>
        <a:lstStyle/>
        <a:p>
          <a:endParaRPr lang="en-GB"/>
        </a:p>
      </dgm:t>
    </dgm:pt>
    <dgm:pt modelId="{7E9EA733-D411-46B8-A5D0-BCB5DBAE0A31}" type="pres">
      <dgm:prSet presAssocID="{2EBA3A66-C0C5-4CB0-8737-CA53119FBFBF}" presName="node" presStyleLbl="node1" presStyleIdx="0" presStyleCnt="8" custScaleX="143604" custScaleY="111603">
        <dgm:presLayoutVars>
          <dgm:bulletEnabled val="1"/>
        </dgm:presLayoutVars>
      </dgm:prSet>
      <dgm:spPr/>
      <dgm:t>
        <a:bodyPr/>
        <a:lstStyle/>
        <a:p>
          <a:endParaRPr lang="en-GB"/>
        </a:p>
      </dgm:t>
    </dgm:pt>
    <dgm:pt modelId="{9F995CF7-FA90-4BAD-9811-7D48C065210B}" type="pres">
      <dgm:prSet presAssocID="{B758DC82-07BA-48F1-8EA7-33531DF8D64D}" presName="parTrans" presStyleLbl="bgSibTrans2D1" presStyleIdx="1" presStyleCnt="8"/>
      <dgm:spPr/>
      <dgm:t>
        <a:bodyPr/>
        <a:lstStyle/>
        <a:p>
          <a:endParaRPr lang="en-GB"/>
        </a:p>
      </dgm:t>
    </dgm:pt>
    <dgm:pt modelId="{91ABA32E-BF08-4229-99AA-5E6006A632DF}" type="pres">
      <dgm:prSet presAssocID="{709E586F-6827-4031-9392-3A18A877A50E}" presName="node" presStyleLbl="node1" presStyleIdx="1" presStyleCnt="8" custScaleX="155339" custRadScaleRad="111074" custRadScaleInc="-24982">
        <dgm:presLayoutVars>
          <dgm:bulletEnabled val="1"/>
        </dgm:presLayoutVars>
      </dgm:prSet>
      <dgm:spPr/>
      <dgm:t>
        <a:bodyPr/>
        <a:lstStyle/>
        <a:p>
          <a:endParaRPr lang="en-GB"/>
        </a:p>
      </dgm:t>
    </dgm:pt>
    <dgm:pt modelId="{EC241D05-59A3-4EE8-84A0-5B17CA3FDC5D}" type="pres">
      <dgm:prSet presAssocID="{04672489-C288-4807-BC9A-E86ADE3F74E3}" presName="parTrans" presStyleLbl="bgSibTrans2D1" presStyleIdx="2" presStyleCnt="8"/>
      <dgm:spPr/>
      <dgm:t>
        <a:bodyPr/>
        <a:lstStyle/>
        <a:p>
          <a:endParaRPr lang="en-GB"/>
        </a:p>
      </dgm:t>
    </dgm:pt>
    <dgm:pt modelId="{DD4D9DC8-F028-49E4-9956-32095F70BB4C}" type="pres">
      <dgm:prSet presAssocID="{22684572-4C1F-410A-9CB5-BA72E10A02D0}" presName="node" presStyleLbl="node1" presStyleIdx="2" presStyleCnt="8" custScaleX="143510" custRadScaleRad="113217" custRadScaleInc="-55576">
        <dgm:presLayoutVars>
          <dgm:bulletEnabled val="1"/>
        </dgm:presLayoutVars>
      </dgm:prSet>
      <dgm:spPr/>
      <dgm:t>
        <a:bodyPr/>
        <a:lstStyle/>
        <a:p>
          <a:endParaRPr lang="en-GB"/>
        </a:p>
      </dgm:t>
    </dgm:pt>
    <dgm:pt modelId="{95080719-8662-4A20-845C-CE3D5E454F54}" type="pres">
      <dgm:prSet presAssocID="{29A23B6B-4DAC-4B49-948F-A8BEC5712CCC}" presName="parTrans" presStyleLbl="bgSibTrans2D1" presStyleIdx="3" presStyleCnt="8"/>
      <dgm:spPr/>
      <dgm:t>
        <a:bodyPr/>
        <a:lstStyle/>
        <a:p>
          <a:endParaRPr lang="en-GB"/>
        </a:p>
      </dgm:t>
    </dgm:pt>
    <dgm:pt modelId="{1D24ED7A-CC7E-400F-B79C-C74E46908966}" type="pres">
      <dgm:prSet presAssocID="{5B69CC48-B178-4A00-BD63-B033EA30072B}" presName="node" presStyleLbl="node1" presStyleIdx="3" presStyleCnt="8" custScaleX="156341" custRadScaleRad="99232" custRadScaleInc="-23002">
        <dgm:presLayoutVars>
          <dgm:bulletEnabled val="1"/>
        </dgm:presLayoutVars>
      </dgm:prSet>
      <dgm:spPr/>
      <dgm:t>
        <a:bodyPr/>
        <a:lstStyle/>
        <a:p>
          <a:endParaRPr lang="en-GB"/>
        </a:p>
      </dgm:t>
    </dgm:pt>
    <dgm:pt modelId="{C9FD90B8-EF7C-4B13-9C40-95AEB45F240F}" type="pres">
      <dgm:prSet presAssocID="{51BD0A0E-0E24-4C21-9D43-477FE9E222D7}" presName="parTrans" presStyleLbl="bgSibTrans2D1" presStyleIdx="4" presStyleCnt="8"/>
      <dgm:spPr/>
      <dgm:t>
        <a:bodyPr/>
        <a:lstStyle/>
        <a:p>
          <a:endParaRPr lang="en-GB"/>
        </a:p>
      </dgm:t>
    </dgm:pt>
    <dgm:pt modelId="{E62E4556-C09F-4037-9A18-C7AF33E3EAC8}" type="pres">
      <dgm:prSet presAssocID="{F9CAFFA0-F546-4521-8A64-7551109F37A1}" presName="node" presStyleLbl="node1" presStyleIdx="4" presStyleCnt="8" custScaleX="152723" custRadScaleRad="100495" custRadScaleInc="22830">
        <dgm:presLayoutVars>
          <dgm:bulletEnabled val="1"/>
        </dgm:presLayoutVars>
      </dgm:prSet>
      <dgm:spPr/>
      <dgm:t>
        <a:bodyPr/>
        <a:lstStyle/>
        <a:p>
          <a:endParaRPr lang="en-GB"/>
        </a:p>
      </dgm:t>
    </dgm:pt>
    <dgm:pt modelId="{B124DFBE-38E5-4580-A570-CB953D7B86A6}" type="pres">
      <dgm:prSet presAssocID="{662704BC-A060-4F56-AF50-DB8802C16BF3}" presName="parTrans" presStyleLbl="bgSibTrans2D1" presStyleIdx="5" presStyleCnt="8"/>
      <dgm:spPr/>
      <dgm:t>
        <a:bodyPr/>
        <a:lstStyle/>
        <a:p>
          <a:endParaRPr lang="en-GB"/>
        </a:p>
      </dgm:t>
    </dgm:pt>
    <dgm:pt modelId="{4F7A0EF0-50AC-4A02-AC75-1D345EE5F6D6}" type="pres">
      <dgm:prSet presAssocID="{518E3A3D-01BD-474E-82E9-6C8D164805B0}" presName="node" presStyleLbl="node1" presStyleIdx="5" presStyleCnt="8" custScaleX="156160" custScaleY="92301" custRadScaleRad="116392" custRadScaleInc="54563">
        <dgm:presLayoutVars>
          <dgm:bulletEnabled val="1"/>
        </dgm:presLayoutVars>
      </dgm:prSet>
      <dgm:spPr/>
      <dgm:t>
        <a:bodyPr/>
        <a:lstStyle/>
        <a:p>
          <a:endParaRPr lang="en-GB"/>
        </a:p>
      </dgm:t>
    </dgm:pt>
    <dgm:pt modelId="{C1D1CC4A-E4CE-48D0-9B55-C7D46B575481}" type="pres">
      <dgm:prSet presAssocID="{1931B853-DA5B-47FA-89CD-25C7971FFBDC}" presName="parTrans" presStyleLbl="bgSibTrans2D1" presStyleIdx="6" presStyleCnt="8"/>
      <dgm:spPr/>
      <dgm:t>
        <a:bodyPr/>
        <a:lstStyle/>
        <a:p>
          <a:endParaRPr lang="en-GB"/>
        </a:p>
      </dgm:t>
    </dgm:pt>
    <dgm:pt modelId="{84F00B91-2B4E-479C-9D12-A71430899B09}" type="pres">
      <dgm:prSet presAssocID="{0059026C-EBC2-4DCC-8C39-B65CB8963CF2}" presName="node" presStyleLbl="node1" presStyleIdx="6" presStyleCnt="8" custScaleX="155550" custRadScaleRad="105121" custRadScaleInc="24847">
        <dgm:presLayoutVars>
          <dgm:bulletEnabled val="1"/>
        </dgm:presLayoutVars>
      </dgm:prSet>
      <dgm:spPr/>
      <dgm:t>
        <a:bodyPr/>
        <a:lstStyle/>
        <a:p>
          <a:endParaRPr lang="en-GB"/>
        </a:p>
      </dgm:t>
    </dgm:pt>
    <dgm:pt modelId="{2ECA955F-ECB1-4AA0-AF4C-E073AAC7AC5C}" type="pres">
      <dgm:prSet presAssocID="{538AFEB0-FFF2-4528-9070-A2CFDA28CFF3}" presName="parTrans" presStyleLbl="bgSibTrans2D1" presStyleIdx="7" presStyleCnt="8"/>
      <dgm:spPr/>
      <dgm:t>
        <a:bodyPr/>
        <a:lstStyle/>
        <a:p>
          <a:endParaRPr lang="en-GB"/>
        </a:p>
      </dgm:t>
    </dgm:pt>
    <dgm:pt modelId="{9A3E719C-2322-439F-BC42-9397CCA710EA}" type="pres">
      <dgm:prSet presAssocID="{01586938-B9E8-43ED-9DD8-E6F8350A7C75}" presName="node" presStyleLbl="node1" presStyleIdx="7" presStyleCnt="8" custScaleX="135113">
        <dgm:presLayoutVars>
          <dgm:bulletEnabled val="1"/>
        </dgm:presLayoutVars>
      </dgm:prSet>
      <dgm:spPr/>
      <dgm:t>
        <a:bodyPr/>
        <a:lstStyle/>
        <a:p>
          <a:endParaRPr lang="en-GB"/>
        </a:p>
      </dgm:t>
    </dgm:pt>
  </dgm:ptLst>
  <dgm:cxnLst>
    <dgm:cxn modelId="{8F658A84-88FB-4F85-AEDF-E3C1E1E19FD1}" srcId="{76B3A9BC-7E50-4664-B043-545923BF0C33}" destId="{22684572-4C1F-410A-9CB5-BA72E10A02D0}" srcOrd="2" destOrd="0" parTransId="{04672489-C288-4807-BC9A-E86ADE3F74E3}" sibTransId="{CD48DF35-0FAE-4421-A71A-570F091BFBD0}"/>
    <dgm:cxn modelId="{F926F98D-D3B3-4CD0-8115-2430C740DB5F}" srcId="{76B3A9BC-7E50-4664-B043-545923BF0C33}" destId="{709E586F-6827-4031-9392-3A18A877A50E}" srcOrd="1" destOrd="0" parTransId="{B758DC82-07BA-48F1-8EA7-33531DF8D64D}" sibTransId="{CE7767EE-6590-480A-A804-81F6FCED3884}"/>
    <dgm:cxn modelId="{9C86052D-AA00-450E-835E-9C9146EFC14B}" type="presOf" srcId="{518E3A3D-01BD-474E-82E9-6C8D164805B0}" destId="{4F7A0EF0-50AC-4A02-AC75-1D345EE5F6D6}" srcOrd="0" destOrd="0" presId="urn:microsoft.com/office/officeart/2005/8/layout/radial4"/>
    <dgm:cxn modelId="{EE5D4AD9-9DAC-4BC8-ACCD-CCA788CB5DC5}" type="presOf" srcId="{709E586F-6827-4031-9392-3A18A877A50E}" destId="{91ABA32E-BF08-4229-99AA-5E6006A632DF}" srcOrd="0" destOrd="0" presId="urn:microsoft.com/office/officeart/2005/8/layout/radial4"/>
    <dgm:cxn modelId="{CC879525-EE1B-4C7B-91A6-192848523823}" type="presOf" srcId="{4F45987B-B6AA-4252-9718-5711E13A6A1D}" destId="{3D62C832-F6D2-40F1-9982-E49279871892}" srcOrd="0" destOrd="0" presId="urn:microsoft.com/office/officeart/2005/8/layout/radial4"/>
    <dgm:cxn modelId="{16410641-3957-42E9-BF25-A8440033B259}" type="presOf" srcId="{2EBA3A66-C0C5-4CB0-8737-CA53119FBFBF}" destId="{7E9EA733-D411-46B8-A5D0-BCB5DBAE0A31}" srcOrd="0" destOrd="0" presId="urn:microsoft.com/office/officeart/2005/8/layout/radial4"/>
    <dgm:cxn modelId="{F78A3186-CF15-4F37-AB0D-67F9D65BFF79}" type="presOf" srcId="{22684572-4C1F-410A-9CB5-BA72E10A02D0}" destId="{DD4D9DC8-F028-49E4-9956-32095F70BB4C}" srcOrd="0" destOrd="0" presId="urn:microsoft.com/office/officeart/2005/8/layout/radial4"/>
    <dgm:cxn modelId="{BD00D13D-8801-459B-ACFD-016F89EEC4EE}" srcId="{76B3A9BC-7E50-4664-B043-545923BF0C33}" destId="{5B69CC48-B178-4A00-BD63-B033EA30072B}" srcOrd="3" destOrd="0" parTransId="{29A23B6B-4DAC-4B49-948F-A8BEC5712CCC}" sibTransId="{38A8C995-8063-4F8E-9157-8486B3D74309}"/>
    <dgm:cxn modelId="{A831C037-98AB-4939-A391-BC9C8F4349AA}" srcId="{76B3A9BC-7E50-4664-B043-545923BF0C33}" destId="{F9CAFFA0-F546-4521-8A64-7551109F37A1}" srcOrd="4" destOrd="0" parTransId="{51BD0A0E-0E24-4C21-9D43-477FE9E222D7}" sibTransId="{C48644C7-B440-4C3B-88DA-FB7DCB85CBA1}"/>
    <dgm:cxn modelId="{FACEA7BB-0B9B-4818-9B0B-66A5DB7F53A1}" type="presOf" srcId="{538AFEB0-FFF2-4528-9070-A2CFDA28CFF3}" destId="{2ECA955F-ECB1-4AA0-AF4C-E073AAC7AC5C}" srcOrd="0" destOrd="0" presId="urn:microsoft.com/office/officeart/2005/8/layout/radial4"/>
    <dgm:cxn modelId="{F481F598-B66F-491B-87F9-8ADA1297A7B2}" type="presOf" srcId="{01586938-B9E8-43ED-9DD8-E6F8350A7C75}" destId="{9A3E719C-2322-439F-BC42-9397CCA710EA}" srcOrd="0" destOrd="0" presId="urn:microsoft.com/office/officeart/2005/8/layout/radial4"/>
    <dgm:cxn modelId="{6124FF8F-9521-4BB9-B71F-B35427DD05F4}" type="presOf" srcId="{04672489-C288-4807-BC9A-E86ADE3F74E3}" destId="{EC241D05-59A3-4EE8-84A0-5B17CA3FDC5D}" srcOrd="0" destOrd="0" presId="urn:microsoft.com/office/officeart/2005/8/layout/radial4"/>
    <dgm:cxn modelId="{DB0A9CB7-2D29-4095-B5A3-420AB2173C41}" type="presOf" srcId="{29A23B6B-4DAC-4B49-948F-A8BEC5712CCC}" destId="{95080719-8662-4A20-845C-CE3D5E454F54}" srcOrd="0" destOrd="0" presId="urn:microsoft.com/office/officeart/2005/8/layout/radial4"/>
    <dgm:cxn modelId="{C9FB1023-E44E-4950-8B63-6045C9F5DD56}" srcId="{76B3A9BC-7E50-4664-B043-545923BF0C33}" destId="{518E3A3D-01BD-474E-82E9-6C8D164805B0}" srcOrd="5" destOrd="0" parTransId="{662704BC-A060-4F56-AF50-DB8802C16BF3}" sibTransId="{120ED8C8-7E09-44AC-9873-DDB28D11A133}"/>
    <dgm:cxn modelId="{13CAF824-C1F7-48C0-ACC1-85EB02A77F65}" srcId="{76B3A9BC-7E50-4664-B043-545923BF0C33}" destId="{2EBA3A66-C0C5-4CB0-8737-CA53119FBFBF}" srcOrd="0" destOrd="0" parTransId="{4F4277C2-DF72-4DF8-A8BA-04842D0FDBCE}" sibTransId="{FD27B8B4-1D9A-4985-8791-B2743C7C699C}"/>
    <dgm:cxn modelId="{FD03D53C-CC3F-47DD-B58C-9BF629726A47}" srcId="{4F45987B-B6AA-4252-9718-5711E13A6A1D}" destId="{76B3A9BC-7E50-4664-B043-545923BF0C33}" srcOrd="0" destOrd="0" parTransId="{A7CC5889-131B-42B3-AF36-6A19C21787E6}" sibTransId="{3C3C29EF-B83A-4DEB-8D94-537EC19A5886}"/>
    <dgm:cxn modelId="{069F1F4A-6783-41B7-A2EA-19D733E8B561}" type="presOf" srcId="{B758DC82-07BA-48F1-8EA7-33531DF8D64D}" destId="{9F995CF7-FA90-4BAD-9811-7D48C065210B}" srcOrd="0" destOrd="0" presId="urn:microsoft.com/office/officeart/2005/8/layout/radial4"/>
    <dgm:cxn modelId="{05D30B0D-971D-42A4-A6BE-B4D25335621E}" type="presOf" srcId="{1931B853-DA5B-47FA-89CD-25C7971FFBDC}" destId="{C1D1CC4A-E4CE-48D0-9B55-C7D46B575481}" srcOrd="0" destOrd="0" presId="urn:microsoft.com/office/officeart/2005/8/layout/radial4"/>
    <dgm:cxn modelId="{7E59702B-F131-46A9-A916-435253F2E49E}" type="presOf" srcId="{0059026C-EBC2-4DCC-8C39-B65CB8963CF2}" destId="{84F00B91-2B4E-479C-9D12-A71430899B09}" srcOrd="0" destOrd="0" presId="urn:microsoft.com/office/officeart/2005/8/layout/radial4"/>
    <dgm:cxn modelId="{AD1D5D9A-9646-4B9A-86A7-D69150494429}" type="presOf" srcId="{51BD0A0E-0E24-4C21-9D43-477FE9E222D7}" destId="{C9FD90B8-EF7C-4B13-9C40-95AEB45F240F}" srcOrd="0" destOrd="0" presId="urn:microsoft.com/office/officeart/2005/8/layout/radial4"/>
    <dgm:cxn modelId="{B504CFF0-8248-4811-835B-C4F49D3B0E81}" srcId="{76B3A9BC-7E50-4664-B043-545923BF0C33}" destId="{0059026C-EBC2-4DCC-8C39-B65CB8963CF2}" srcOrd="6" destOrd="0" parTransId="{1931B853-DA5B-47FA-89CD-25C7971FFBDC}" sibTransId="{F5CC4A4D-52CC-481C-924B-462385551029}"/>
    <dgm:cxn modelId="{FD511AAB-6722-4094-BCC8-FB3F8A6B4CCF}" type="presOf" srcId="{F9CAFFA0-F546-4521-8A64-7551109F37A1}" destId="{E62E4556-C09F-4037-9A18-C7AF33E3EAC8}" srcOrd="0" destOrd="0" presId="urn:microsoft.com/office/officeart/2005/8/layout/radial4"/>
    <dgm:cxn modelId="{C592B4A1-C37B-425E-BE7D-5E728A6E2BD2}" type="presOf" srcId="{5B69CC48-B178-4A00-BD63-B033EA30072B}" destId="{1D24ED7A-CC7E-400F-B79C-C74E46908966}" srcOrd="0" destOrd="0" presId="urn:microsoft.com/office/officeart/2005/8/layout/radial4"/>
    <dgm:cxn modelId="{D59549E0-9FCA-4E02-9188-ED8F77952B3E}" srcId="{76B3A9BC-7E50-4664-B043-545923BF0C33}" destId="{01586938-B9E8-43ED-9DD8-E6F8350A7C75}" srcOrd="7" destOrd="0" parTransId="{538AFEB0-FFF2-4528-9070-A2CFDA28CFF3}" sibTransId="{9FBC9E6E-B176-4475-AB9E-0C1470A49118}"/>
    <dgm:cxn modelId="{3EF8A3F9-A344-4BC1-9468-0EB443ED9712}" type="presOf" srcId="{662704BC-A060-4F56-AF50-DB8802C16BF3}" destId="{B124DFBE-38E5-4580-A570-CB953D7B86A6}" srcOrd="0" destOrd="0" presId="urn:microsoft.com/office/officeart/2005/8/layout/radial4"/>
    <dgm:cxn modelId="{4F225326-1386-4F13-A035-4DA955D2DA0E}" type="presOf" srcId="{4F4277C2-DF72-4DF8-A8BA-04842D0FDBCE}" destId="{C5A8C702-C664-4B28-89D1-8599D9696652}" srcOrd="0" destOrd="0" presId="urn:microsoft.com/office/officeart/2005/8/layout/radial4"/>
    <dgm:cxn modelId="{A06BC7CC-A8A7-4710-8494-A874003EB7A1}" type="presOf" srcId="{76B3A9BC-7E50-4664-B043-545923BF0C33}" destId="{7DB4B0DB-46FB-4880-8F4B-50261F7FA26E}" srcOrd="0" destOrd="0" presId="urn:microsoft.com/office/officeart/2005/8/layout/radial4"/>
    <dgm:cxn modelId="{D175B8F9-5C01-4162-B2AC-2F207F0EE93A}" type="presParOf" srcId="{3D62C832-F6D2-40F1-9982-E49279871892}" destId="{7DB4B0DB-46FB-4880-8F4B-50261F7FA26E}" srcOrd="0" destOrd="0" presId="urn:microsoft.com/office/officeart/2005/8/layout/radial4"/>
    <dgm:cxn modelId="{21054630-B843-48FC-9839-272DFCF0548C}" type="presParOf" srcId="{3D62C832-F6D2-40F1-9982-E49279871892}" destId="{C5A8C702-C664-4B28-89D1-8599D9696652}" srcOrd="1" destOrd="0" presId="urn:microsoft.com/office/officeart/2005/8/layout/radial4"/>
    <dgm:cxn modelId="{014BCD2B-E380-4CBE-A93E-B72346DD5501}" type="presParOf" srcId="{3D62C832-F6D2-40F1-9982-E49279871892}" destId="{7E9EA733-D411-46B8-A5D0-BCB5DBAE0A31}" srcOrd="2" destOrd="0" presId="urn:microsoft.com/office/officeart/2005/8/layout/radial4"/>
    <dgm:cxn modelId="{39B0119F-0B20-4696-BF87-244A84D031AA}" type="presParOf" srcId="{3D62C832-F6D2-40F1-9982-E49279871892}" destId="{9F995CF7-FA90-4BAD-9811-7D48C065210B}" srcOrd="3" destOrd="0" presId="urn:microsoft.com/office/officeart/2005/8/layout/radial4"/>
    <dgm:cxn modelId="{0ED22944-7784-4B94-A24E-FE7658F501B5}" type="presParOf" srcId="{3D62C832-F6D2-40F1-9982-E49279871892}" destId="{91ABA32E-BF08-4229-99AA-5E6006A632DF}" srcOrd="4" destOrd="0" presId="urn:microsoft.com/office/officeart/2005/8/layout/radial4"/>
    <dgm:cxn modelId="{C4EDF1E7-1FBE-44F8-8574-91D4CF7BCB77}" type="presParOf" srcId="{3D62C832-F6D2-40F1-9982-E49279871892}" destId="{EC241D05-59A3-4EE8-84A0-5B17CA3FDC5D}" srcOrd="5" destOrd="0" presId="urn:microsoft.com/office/officeart/2005/8/layout/radial4"/>
    <dgm:cxn modelId="{2B7243F8-CDB2-45DB-9939-C66C4003184D}" type="presParOf" srcId="{3D62C832-F6D2-40F1-9982-E49279871892}" destId="{DD4D9DC8-F028-49E4-9956-32095F70BB4C}" srcOrd="6" destOrd="0" presId="urn:microsoft.com/office/officeart/2005/8/layout/radial4"/>
    <dgm:cxn modelId="{101F06C3-D969-47B5-9053-8425CD07EEB1}" type="presParOf" srcId="{3D62C832-F6D2-40F1-9982-E49279871892}" destId="{95080719-8662-4A20-845C-CE3D5E454F54}" srcOrd="7" destOrd="0" presId="urn:microsoft.com/office/officeart/2005/8/layout/radial4"/>
    <dgm:cxn modelId="{06F2440A-A408-4BE5-A1C9-21B0B231611C}" type="presParOf" srcId="{3D62C832-F6D2-40F1-9982-E49279871892}" destId="{1D24ED7A-CC7E-400F-B79C-C74E46908966}" srcOrd="8" destOrd="0" presId="urn:microsoft.com/office/officeart/2005/8/layout/radial4"/>
    <dgm:cxn modelId="{0A92822D-B40D-49E9-BFBD-882603198C36}" type="presParOf" srcId="{3D62C832-F6D2-40F1-9982-E49279871892}" destId="{C9FD90B8-EF7C-4B13-9C40-95AEB45F240F}" srcOrd="9" destOrd="0" presId="urn:microsoft.com/office/officeart/2005/8/layout/radial4"/>
    <dgm:cxn modelId="{BC212635-0E04-4D13-AC84-7C3F2CA9434B}" type="presParOf" srcId="{3D62C832-F6D2-40F1-9982-E49279871892}" destId="{E62E4556-C09F-4037-9A18-C7AF33E3EAC8}" srcOrd="10" destOrd="0" presId="urn:microsoft.com/office/officeart/2005/8/layout/radial4"/>
    <dgm:cxn modelId="{CCD1F0BD-4447-4296-B0DA-EA3109FB7448}" type="presParOf" srcId="{3D62C832-F6D2-40F1-9982-E49279871892}" destId="{B124DFBE-38E5-4580-A570-CB953D7B86A6}" srcOrd="11" destOrd="0" presId="urn:microsoft.com/office/officeart/2005/8/layout/radial4"/>
    <dgm:cxn modelId="{2593BECC-2CAF-4840-A79E-E9F65BB7FE26}" type="presParOf" srcId="{3D62C832-F6D2-40F1-9982-E49279871892}" destId="{4F7A0EF0-50AC-4A02-AC75-1D345EE5F6D6}" srcOrd="12" destOrd="0" presId="urn:microsoft.com/office/officeart/2005/8/layout/radial4"/>
    <dgm:cxn modelId="{5BE373DB-46F4-4D70-940F-CE9E224076FA}" type="presParOf" srcId="{3D62C832-F6D2-40F1-9982-E49279871892}" destId="{C1D1CC4A-E4CE-48D0-9B55-C7D46B575481}" srcOrd="13" destOrd="0" presId="urn:microsoft.com/office/officeart/2005/8/layout/radial4"/>
    <dgm:cxn modelId="{FC973F5F-E3EE-420B-A99A-AC258A80C405}" type="presParOf" srcId="{3D62C832-F6D2-40F1-9982-E49279871892}" destId="{84F00B91-2B4E-479C-9D12-A71430899B09}" srcOrd="14" destOrd="0" presId="urn:microsoft.com/office/officeart/2005/8/layout/radial4"/>
    <dgm:cxn modelId="{50715A35-4331-48BA-9996-2AEDC4FCCD9E}" type="presParOf" srcId="{3D62C832-F6D2-40F1-9982-E49279871892}" destId="{2ECA955F-ECB1-4AA0-AF4C-E073AAC7AC5C}" srcOrd="15" destOrd="0" presId="urn:microsoft.com/office/officeart/2005/8/layout/radial4"/>
    <dgm:cxn modelId="{9C19E649-36CF-4625-8A32-D97F966EF314}" type="presParOf" srcId="{3D62C832-F6D2-40F1-9982-E49279871892}" destId="{9A3E719C-2322-439F-BC42-9397CCA710EA}" srcOrd="1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FAE28E-2B52-49ED-8F66-D13ED648E453}" type="doc">
      <dgm:prSet loTypeId="urn:microsoft.com/office/officeart/2005/8/layout/gear1" loCatId="cycle" qsTypeId="urn:microsoft.com/office/officeart/2005/8/quickstyle/simple1" qsCatId="simple" csTypeId="urn:microsoft.com/office/officeart/2005/8/colors/colorful1" csCatId="colorful" phldr="1"/>
      <dgm:spPr/>
      <dgm:t>
        <a:bodyPr/>
        <a:lstStyle/>
        <a:p>
          <a:endParaRPr lang="en-GB"/>
        </a:p>
      </dgm:t>
    </dgm:pt>
    <dgm:pt modelId="{60B939C2-1D04-4D08-B3B4-619EBAC85995}">
      <dgm:prSet phldrT="[Text]" custT="1"/>
      <dgm:spPr/>
      <dgm:t>
        <a:bodyPr/>
        <a:lstStyle/>
        <a:p>
          <a:r>
            <a:rPr lang="en-GB" sz="1600" b="1" dirty="0" smtClean="0"/>
            <a:t>Political corruption</a:t>
          </a:r>
          <a:endParaRPr lang="en-GB" sz="1600" b="1" dirty="0"/>
        </a:p>
      </dgm:t>
    </dgm:pt>
    <dgm:pt modelId="{96B78F9E-63A7-4579-B3C3-8A02F55F7C13}" type="parTrans" cxnId="{088EDFE8-F912-4184-AC38-7589BB4BE531}">
      <dgm:prSet/>
      <dgm:spPr/>
      <dgm:t>
        <a:bodyPr/>
        <a:lstStyle/>
        <a:p>
          <a:endParaRPr lang="en-GB" sz="2000" b="1"/>
        </a:p>
      </dgm:t>
    </dgm:pt>
    <dgm:pt modelId="{DC586FCA-4C7E-4016-AF77-BE9EB20E7925}" type="sibTrans" cxnId="{088EDFE8-F912-4184-AC38-7589BB4BE531}">
      <dgm:prSet/>
      <dgm:spPr/>
      <dgm:t>
        <a:bodyPr/>
        <a:lstStyle/>
        <a:p>
          <a:endParaRPr lang="en-GB" sz="2000" b="1"/>
        </a:p>
      </dgm:t>
    </dgm:pt>
    <dgm:pt modelId="{41AD09D3-22CC-47C1-9B39-334E234293F0}">
      <dgm:prSet phldrT="[Text]" custT="1"/>
      <dgm:spPr/>
      <dgm:t>
        <a:bodyPr/>
        <a:lstStyle/>
        <a:p>
          <a:r>
            <a:rPr lang="en-GB" sz="1600" b="1" dirty="0" smtClean="0"/>
            <a:t>Judicial corruption</a:t>
          </a:r>
          <a:endParaRPr lang="en-GB" sz="1600" b="1" dirty="0"/>
        </a:p>
      </dgm:t>
    </dgm:pt>
    <dgm:pt modelId="{004C4940-FFC3-4393-9611-4D0353E619EF}" type="parTrans" cxnId="{7151F16D-976C-45FF-8347-186E22A8055F}">
      <dgm:prSet/>
      <dgm:spPr/>
      <dgm:t>
        <a:bodyPr/>
        <a:lstStyle/>
        <a:p>
          <a:endParaRPr lang="en-GB" sz="2000" b="1"/>
        </a:p>
      </dgm:t>
    </dgm:pt>
    <dgm:pt modelId="{3AC02FD8-CB16-42F0-999C-B7E486A46B15}" type="sibTrans" cxnId="{7151F16D-976C-45FF-8347-186E22A8055F}">
      <dgm:prSet/>
      <dgm:spPr/>
      <dgm:t>
        <a:bodyPr/>
        <a:lstStyle/>
        <a:p>
          <a:endParaRPr lang="en-GB" sz="2000" b="1"/>
        </a:p>
      </dgm:t>
    </dgm:pt>
    <dgm:pt modelId="{345E81CA-FDE8-4DA7-ADFC-F19B5B77B686}">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GB" sz="1200" b="0" dirty="0" smtClean="0"/>
            <a:t>Customs</a:t>
          </a:r>
        </a:p>
        <a:p>
          <a:r>
            <a:rPr lang="en-GB" sz="1200" b="0" dirty="0" smtClean="0"/>
            <a:t>Corruption</a:t>
          </a:r>
          <a:endParaRPr lang="en-GB" sz="1200" b="0" dirty="0"/>
        </a:p>
      </dgm:t>
    </dgm:pt>
    <dgm:pt modelId="{F813693F-52AB-4FAC-A1FA-2F5CBBD72A68}" type="parTrans" cxnId="{99D5E3BA-330C-48B7-A63C-B486EDD649E0}">
      <dgm:prSet/>
      <dgm:spPr/>
      <dgm:t>
        <a:bodyPr/>
        <a:lstStyle/>
        <a:p>
          <a:endParaRPr lang="en-GB" sz="2000" b="1"/>
        </a:p>
      </dgm:t>
    </dgm:pt>
    <dgm:pt modelId="{FD49D770-98B4-4EF6-A95C-90EC4CA3DDAE}" type="sibTrans" cxnId="{99D5E3BA-330C-48B7-A63C-B486EDD649E0}">
      <dgm:prSet/>
      <dgm:spPr/>
      <dgm:t>
        <a:bodyPr/>
        <a:lstStyle/>
        <a:p>
          <a:endParaRPr lang="en-GB" sz="2000" b="1"/>
        </a:p>
      </dgm:t>
    </dgm:pt>
    <dgm:pt modelId="{4FE44A01-E176-4034-9163-9E6C7ACAFDF4}" type="pres">
      <dgm:prSet presAssocID="{F8FAE28E-2B52-49ED-8F66-D13ED648E453}" presName="composite" presStyleCnt="0">
        <dgm:presLayoutVars>
          <dgm:chMax val="3"/>
          <dgm:animLvl val="lvl"/>
          <dgm:resizeHandles val="exact"/>
        </dgm:presLayoutVars>
      </dgm:prSet>
      <dgm:spPr/>
      <dgm:t>
        <a:bodyPr/>
        <a:lstStyle/>
        <a:p>
          <a:endParaRPr lang="en-GB"/>
        </a:p>
      </dgm:t>
    </dgm:pt>
    <dgm:pt modelId="{664EB1C2-CC80-4914-9525-D77D82D60C5D}" type="pres">
      <dgm:prSet presAssocID="{60B939C2-1D04-4D08-B3B4-619EBAC85995}" presName="gear1" presStyleLbl="node1" presStyleIdx="0" presStyleCnt="3" custAng="20647187" custLinFactNeighborX="-1326" custLinFactNeighborY="-2758">
        <dgm:presLayoutVars>
          <dgm:chMax val="1"/>
          <dgm:bulletEnabled val="1"/>
        </dgm:presLayoutVars>
      </dgm:prSet>
      <dgm:spPr/>
      <dgm:t>
        <a:bodyPr/>
        <a:lstStyle/>
        <a:p>
          <a:endParaRPr lang="en-GB"/>
        </a:p>
      </dgm:t>
    </dgm:pt>
    <dgm:pt modelId="{2B058020-01FF-4EF7-ACFA-6DACFD67C522}" type="pres">
      <dgm:prSet presAssocID="{60B939C2-1D04-4D08-B3B4-619EBAC85995}" presName="gear1srcNode" presStyleLbl="node1" presStyleIdx="0" presStyleCnt="3"/>
      <dgm:spPr/>
      <dgm:t>
        <a:bodyPr/>
        <a:lstStyle/>
        <a:p>
          <a:endParaRPr lang="en-GB"/>
        </a:p>
      </dgm:t>
    </dgm:pt>
    <dgm:pt modelId="{864EB709-BFFC-4B36-B2B0-2994F1942089}" type="pres">
      <dgm:prSet presAssocID="{60B939C2-1D04-4D08-B3B4-619EBAC85995}" presName="gear1dstNode" presStyleLbl="node1" presStyleIdx="0" presStyleCnt="3"/>
      <dgm:spPr/>
      <dgm:t>
        <a:bodyPr/>
        <a:lstStyle/>
        <a:p>
          <a:endParaRPr lang="en-GB"/>
        </a:p>
      </dgm:t>
    </dgm:pt>
    <dgm:pt modelId="{43808506-BC51-4BC9-9FB6-E1165872FC4D}" type="pres">
      <dgm:prSet presAssocID="{41AD09D3-22CC-47C1-9B39-334E234293F0}" presName="gear2" presStyleLbl="node1" presStyleIdx="1" presStyleCnt="3" custScaleX="112154" custScaleY="113658" custLinFactNeighborX="-12643" custLinFactNeighborY="5569">
        <dgm:presLayoutVars>
          <dgm:chMax val="1"/>
          <dgm:bulletEnabled val="1"/>
        </dgm:presLayoutVars>
      </dgm:prSet>
      <dgm:spPr/>
      <dgm:t>
        <a:bodyPr/>
        <a:lstStyle/>
        <a:p>
          <a:endParaRPr lang="en-GB"/>
        </a:p>
      </dgm:t>
    </dgm:pt>
    <dgm:pt modelId="{AA905982-D522-46EC-8B83-6AE0BB6B42F6}" type="pres">
      <dgm:prSet presAssocID="{41AD09D3-22CC-47C1-9B39-334E234293F0}" presName="gear2srcNode" presStyleLbl="node1" presStyleIdx="1" presStyleCnt="3"/>
      <dgm:spPr/>
      <dgm:t>
        <a:bodyPr/>
        <a:lstStyle/>
        <a:p>
          <a:endParaRPr lang="en-GB"/>
        </a:p>
      </dgm:t>
    </dgm:pt>
    <dgm:pt modelId="{6B8A1022-1517-4A32-8999-D0ECAF019E4D}" type="pres">
      <dgm:prSet presAssocID="{41AD09D3-22CC-47C1-9B39-334E234293F0}" presName="gear2dstNode" presStyleLbl="node1" presStyleIdx="1" presStyleCnt="3"/>
      <dgm:spPr/>
      <dgm:t>
        <a:bodyPr/>
        <a:lstStyle/>
        <a:p>
          <a:endParaRPr lang="en-GB"/>
        </a:p>
      </dgm:t>
    </dgm:pt>
    <dgm:pt modelId="{B9848404-139D-4CB2-962D-998189E272CA}" type="pres">
      <dgm:prSet presAssocID="{345E81CA-FDE8-4DA7-ADFC-F19B5B77B686}" presName="gear3" presStyleLbl="node1" presStyleIdx="2" presStyleCnt="3" custAng="1166282" custScaleX="69805" custScaleY="70746" custLinFactNeighborX="58054" custLinFactNeighborY="-9180"/>
      <dgm:spPr/>
      <dgm:t>
        <a:bodyPr/>
        <a:lstStyle/>
        <a:p>
          <a:endParaRPr lang="en-GB"/>
        </a:p>
      </dgm:t>
    </dgm:pt>
    <dgm:pt modelId="{AD70060E-242F-4B12-8A83-C728321A4E59}" type="pres">
      <dgm:prSet presAssocID="{345E81CA-FDE8-4DA7-ADFC-F19B5B77B686}" presName="gear3tx" presStyleLbl="node1" presStyleIdx="2" presStyleCnt="3">
        <dgm:presLayoutVars>
          <dgm:chMax val="1"/>
          <dgm:bulletEnabled val="1"/>
        </dgm:presLayoutVars>
      </dgm:prSet>
      <dgm:spPr/>
      <dgm:t>
        <a:bodyPr/>
        <a:lstStyle/>
        <a:p>
          <a:endParaRPr lang="en-GB"/>
        </a:p>
      </dgm:t>
    </dgm:pt>
    <dgm:pt modelId="{6B1E5CD8-663C-4CA7-8DC5-95563BD4D46E}" type="pres">
      <dgm:prSet presAssocID="{345E81CA-FDE8-4DA7-ADFC-F19B5B77B686}" presName="gear3srcNode" presStyleLbl="node1" presStyleIdx="2" presStyleCnt="3"/>
      <dgm:spPr/>
      <dgm:t>
        <a:bodyPr/>
        <a:lstStyle/>
        <a:p>
          <a:endParaRPr lang="en-GB"/>
        </a:p>
      </dgm:t>
    </dgm:pt>
    <dgm:pt modelId="{0B671607-2438-4159-AE5F-251D54B13848}" type="pres">
      <dgm:prSet presAssocID="{345E81CA-FDE8-4DA7-ADFC-F19B5B77B686}" presName="gear3dstNode" presStyleLbl="node1" presStyleIdx="2" presStyleCnt="3"/>
      <dgm:spPr/>
      <dgm:t>
        <a:bodyPr/>
        <a:lstStyle/>
        <a:p>
          <a:endParaRPr lang="en-GB"/>
        </a:p>
      </dgm:t>
    </dgm:pt>
    <dgm:pt modelId="{EEFEE141-619C-4A20-957F-886AAE908DDB}" type="pres">
      <dgm:prSet presAssocID="{DC586FCA-4C7E-4016-AF77-BE9EB20E7925}" presName="connector1" presStyleLbl="sibTrans2D1" presStyleIdx="0" presStyleCnt="3" custAng="802051" custScaleX="89621" custScaleY="87522" custLinFactNeighborX="11282" custLinFactNeighborY="-3952"/>
      <dgm:spPr/>
      <dgm:t>
        <a:bodyPr/>
        <a:lstStyle/>
        <a:p>
          <a:endParaRPr lang="en-GB"/>
        </a:p>
      </dgm:t>
    </dgm:pt>
    <dgm:pt modelId="{D046283B-5284-434A-8EDE-353C641A3095}" type="pres">
      <dgm:prSet presAssocID="{3AC02FD8-CB16-42F0-999C-B7E486A46B15}" presName="connector2" presStyleLbl="sibTrans2D1" presStyleIdx="1" presStyleCnt="3" custLinFactNeighborX="-16184" custLinFactNeighborY="1004"/>
      <dgm:spPr/>
      <dgm:t>
        <a:bodyPr/>
        <a:lstStyle/>
        <a:p>
          <a:endParaRPr lang="en-GB"/>
        </a:p>
      </dgm:t>
    </dgm:pt>
    <dgm:pt modelId="{3DB72CDC-1BE2-48C8-AF1D-9C13497A807E}" type="pres">
      <dgm:prSet presAssocID="{FD49D770-98B4-4EF6-A95C-90EC4CA3DDAE}" presName="connector3" presStyleLbl="sibTrans2D1" presStyleIdx="2" presStyleCnt="3" custAng="808007" custLinFactNeighborX="4249" custLinFactNeighborY="2043"/>
      <dgm:spPr/>
      <dgm:t>
        <a:bodyPr/>
        <a:lstStyle/>
        <a:p>
          <a:endParaRPr lang="en-GB"/>
        </a:p>
      </dgm:t>
    </dgm:pt>
  </dgm:ptLst>
  <dgm:cxnLst>
    <dgm:cxn modelId="{59AD99A4-7414-4260-9801-70E45E43DD08}" type="presOf" srcId="{345E81CA-FDE8-4DA7-ADFC-F19B5B77B686}" destId="{0B671607-2438-4159-AE5F-251D54B13848}" srcOrd="3" destOrd="0" presId="urn:microsoft.com/office/officeart/2005/8/layout/gear1"/>
    <dgm:cxn modelId="{00DCDC71-6F99-48B3-B7BB-0E2AA78C94B2}" type="presOf" srcId="{41AD09D3-22CC-47C1-9B39-334E234293F0}" destId="{43808506-BC51-4BC9-9FB6-E1165872FC4D}" srcOrd="0" destOrd="0" presId="urn:microsoft.com/office/officeart/2005/8/layout/gear1"/>
    <dgm:cxn modelId="{5B584C8A-3277-4C20-9DF2-BF86D815F7A3}" type="presOf" srcId="{41AD09D3-22CC-47C1-9B39-334E234293F0}" destId="{AA905982-D522-46EC-8B83-6AE0BB6B42F6}" srcOrd="1" destOrd="0" presId="urn:microsoft.com/office/officeart/2005/8/layout/gear1"/>
    <dgm:cxn modelId="{F76586E8-6929-43B3-9592-01BFB0CF705B}" type="presOf" srcId="{60B939C2-1D04-4D08-B3B4-619EBAC85995}" destId="{864EB709-BFFC-4B36-B2B0-2994F1942089}" srcOrd="2" destOrd="0" presId="urn:microsoft.com/office/officeart/2005/8/layout/gear1"/>
    <dgm:cxn modelId="{7151F16D-976C-45FF-8347-186E22A8055F}" srcId="{F8FAE28E-2B52-49ED-8F66-D13ED648E453}" destId="{41AD09D3-22CC-47C1-9B39-334E234293F0}" srcOrd="1" destOrd="0" parTransId="{004C4940-FFC3-4393-9611-4D0353E619EF}" sibTransId="{3AC02FD8-CB16-42F0-999C-B7E486A46B15}"/>
    <dgm:cxn modelId="{99D5E3BA-330C-48B7-A63C-B486EDD649E0}" srcId="{F8FAE28E-2B52-49ED-8F66-D13ED648E453}" destId="{345E81CA-FDE8-4DA7-ADFC-F19B5B77B686}" srcOrd="2" destOrd="0" parTransId="{F813693F-52AB-4FAC-A1FA-2F5CBBD72A68}" sibTransId="{FD49D770-98B4-4EF6-A95C-90EC4CA3DDAE}"/>
    <dgm:cxn modelId="{96E2F662-67E3-47C3-BC59-740F6723D345}" type="presOf" srcId="{3AC02FD8-CB16-42F0-999C-B7E486A46B15}" destId="{D046283B-5284-434A-8EDE-353C641A3095}" srcOrd="0" destOrd="0" presId="urn:microsoft.com/office/officeart/2005/8/layout/gear1"/>
    <dgm:cxn modelId="{BB227387-8576-4840-9DA1-64CF9376FA5F}" type="presOf" srcId="{345E81CA-FDE8-4DA7-ADFC-F19B5B77B686}" destId="{AD70060E-242F-4B12-8A83-C728321A4E59}" srcOrd="1" destOrd="0" presId="urn:microsoft.com/office/officeart/2005/8/layout/gear1"/>
    <dgm:cxn modelId="{2216DC6D-0F56-4135-A02E-C0F8F6976346}" type="presOf" srcId="{60B939C2-1D04-4D08-B3B4-619EBAC85995}" destId="{2B058020-01FF-4EF7-ACFA-6DACFD67C522}" srcOrd="1" destOrd="0" presId="urn:microsoft.com/office/officeart/2005/8/layout/gear1"/>
    <dgm:cxn modelId="{6AF25A47-1930-46FE-9E6A-76C94E1CCEA9}" type="presOf" srcId="{41AD09D3-22CC-47C1-9B39-334E234293F0}" destId="{6B8A1022-1517-4A32-8999-D0ECAF019E4D}" srcOrd="2" destOrd="0" presId="urn:microsoft.com/office/officeart/2005/8/layout/gear1"/>
    <dgm:cxn modelId="{96878342-D812-456C-9CEB-490C172D8967}" type="presOf" srcId="{DC586FCA-4C7E-4016-AF77-BE9EB20E7925}" destId="{EEFEE141-619C-4A20-957F-886AAE908DDB}" srcOrd="0" destOrd="0" presId="urn:microsoft.com/office/officeart/2005/8/layout/gear1"/>
    <dgm:cxn modelId="{C2079069-2E35-4D2E-B7EE-B487BF0CB558}" type="presOf" srcId="{345E81CA-FDE8-4DA7-ADFC-F19B5B77B686}" destId="{B9848404-139D-4CB2-962D-998189E272CA}" srcOrd="0" destOrd="0" presId="urn:microsoft.com/office/officeart/2005/8/layout/gear1"/>
    <dgm:cxn modelId="{088EDFE8-F912-4184-AC38-7589BB4BE531}" srcId="{F8FAE28E-2B52-49ED-8F66-D13ED648E453}" destId="{60B939C2-1D04-4D08-B3B4-619EBAC85995}" srcOrd="0" destOrd="0" parTransId="{96B78F9E-63A7-4579-B3C3-8A02F55F7C13}" sibTransId="{DC586FCA-4C7E-4016-AF77-BE9EB20E7925}"/>
    <dgm:cxn modelId="{F7FC9ECD-3B6E-45E9-949B-92A3F674C8D4}" type="presOf" srcId="{345E81CA-FDE8-4DA7-ADFC-F19B5B77B686}" destId="{6B1E5CD8-663C-4CA7-8DC5-95563BD4D46E}" srcOrd="2" destOrd="0" presId="urn:microsoft.com/office/officeart/2005/8/layout/gear1"/>
    <dgm:cxn modelId="{BFE5AB4C-451C-487E-B934-EDB0E6F7A870}" type="presOf" srcId="{F8FAE28E-2B52-49ED-8F66-D13ED648E453}" destId="{4FE44A01-E176-4034-9163-9E6C7ACAFDF4}" srcOrd="0" destOrd="0" presId="urn:microsoft.com/office/officeart/2005/8/layout/gear1"/>
    <dgm:cxn modelId="{BAD478F0-63D0-48C5-828E-992291053076}" type="presOf" srcId="{60B939C2-1D04-4D08-B3B4-619EBAC85995}" destId="{664EB1C2-CC80-4914-9525-D77D82D60C5D}" srcOrd="0" destOrd="0" presId="urn:microsoft.com/office/officeart/2005/8/layout/gear1"/>
    <dgm:cxn modelId="{EA5369E6-E88D-4AB5-BE75-48B414108A40}" type="presOf" srcId="{FD49D770-98B4-4EF6-A95C-90EC4CA3DDAE}" destId="{3DB72CDC-1BE2-48C8-AF1D-9C13497A807E}" srcOrd="0" destOrd="0" presId="urn:microsoft.com/office/officeart/2005/8/layout/gear1"/>
    <dgm:cxn modelId="{730E680B-466F-4DD9-BD49-51F5E4105026}" type="presParOf" srcId="{4FE44A01-E176-4034-9163-9E6C7ACAFDF4}" destId="{664EB1C2-CC80-4914-9525-D77D82D60C5D}" srcOrd="0" destOrd="0" presId="urn:microsoft.com/office/officeart/2005/8/layout/gear1"/>
    <dgm:cxn modelId="{28496395-B305-4867-A946-78046756289D}" type="presParOf" srcId="{4FE44A01-E176-4034-9163-9E6C7ACAFDF4}" destId="{2B058020-01FF-4EF7-ACFA-6DACFD67C522}" srcOrd="1" destOrd="0" presId="urn:microsoft.com/office/officeart/2005/8/layout/gear1"/>
    <dgm:cxn modelId="{B3ACB468-B6D4-4B9A-8B5B-0EB8EE285B63}" type="presParOf" srcId="{4FE44A01-E176-4034-9163-9E6C7ACAFDF4}" destId="{864EB709-BFFC-4B36-B2B0-2994F1942089}" srcOrd="2" destOrd="0" presId="urn:microsoft.com/office/officeart/2005/8/layout/gear1"/>
    <dgm:cxn modelId="{DD292CC1-66BA-4A27-85B6-A20F4D6CB4F6}" type="presParOf" srcId="{4FE44A01-E176-4034-9163-9E6C7ACAFDF4}" destId="{43808506-BC51-4BC9-9FB6-E1165872FC4D}" srcOrd="3" destOrd="0" presId="urn:microsoft.com/office/officeart/2005/8/layout/gear1"/>
    <dgm:cxn modelId="{C4ADDEF5-FE70-4E7B-B817-56DF46232CCD}" type="presParOf" srcId="{4FE44A01-E176-4034-9163-9E6C7ACAFDF4}" destId="{AA905982-D522-46EC-8B83-6AE0BB6B42F6}" srcOrd="4" destOrd="0" presId="urn:microsoft.com/office/officeart/2005/8/layout/gear1"/>
    <dgm:cxn modelId="{BDA071B9-42B5-4BD6-8306-FF6E460CF88A}" type="presParOf" srcId="{4FE44A01-E176-4034-9163-9E6C7ACAFDF4}" destId="{6B8A1022-1517-4A32-8999-D0ECAF019E4D}" srcOrd="5" destOrd="0" presId="urn:microsoft.com/office/officeart/2005/8/layout/gear1"/>
    <dgm:cxn modelId="{0D173436-F0C9-493B-B390-1433F957E8D1}" type="presParOf" srcId="{4FE44A01-E176-4034-9163-9E6C7ACAFDF4}" destId="{B9848404-139D-4CB2-962D-998189E272CA}" srcOrd="6" destOrd="0" presId="urn:microsoft.com/office/officeart/2005/8/layout/gear1"/>
    <dgm:cxn modelId="{A6A3BBF1-ED8A-45A4-99FD-0C618A96E8CB}" type="presParOf" srcId="{4FE44A01-E176-4034-9163-9E6C7ACAFDF4}" destId="{AD70060E-242F-4B12-8A83-C728321A4E59}" srcOrd="7" destOrd="0" presId="urn:microsoft.com/office/officeart/2005/8/layout/gear1"/>
    <dgm:cxn modelId="{0B29BE2B-62C5-4B4C-8F06-C21D1B475518}" type="presParOf" srcId="{4FE44A01-E176-4034-9163-9E6C7ACAFDF4}" destId="{6B1E5CD8-663C-4CA7-8DC5-95563BD4D46E}" srcOrd="8" destOrd="0" presId="urn:microsoft.com/office/officeart/2005/8/layout/gear1"/>
    <dgm:cxn modelId="{0539395E-ACB8-4F37-88D0-4D1D89F3D392}" type="presParOf" srcId="{4FE44A01-E176-4034-9163-9E6C7ACAFDF4}" destId="{0B671607-2438-4159-AE5F-251D54B13848}" srcOrd="9" destOrd="0" presId="urn:microsoft.com/office/officeart/2005/8/layout/gear1"/>
    <dgm:cxn modelId="{0ABA415E-39C5-4B27-A33C-AD3063971DD0}" type="presParOf" srcId="{4FE44A01-E176-4034-9163-9E6C7ACAFDF4}" destId="{EEFEE141-619C-4A20-957F-886AAE908DDB}" srcOrd="10" destOrd="0" presId="urn:microsoft.com/office/officeart/2005/8/layout/gear1"/>
    <dgm:cxn modelId="{487AC591-0A12-463A-A6E2-D0E85C776161}" type="presParOf" srcId="{4FE44A01-E176-4034-9163-9E6C7ACAFDF4}" destId="{D046283B-5284-434A-8EDE-353C641A3095}" srcOrd="11" destOrd="0" presId="urn:microsoft.com/office/officeart/2005/8/layout/gear1"/>
    <dgm:cxn modelId="{96C278BE-4A5D-4CC8-8F2B-0D9A151035ED}" type="presParOf" srcId="{4FE44A01-E176-4034-9163-9E6C7ACAFDF4}" destId="{3DB72CDC-1BE2-48C8-AF1D-9C13497A807E}"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45987B-B6AA-4252-9718-5711E13A6A1D}"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76B3A9BC-7E50-4664-B043-545923BF0C33}">
      <dgm:prSet phldrT="[Text]" custT="1"/>
      <dgm:spPr/>
      <dgm:t>
        <a:bodyPr/>
        <a:lstStyle/>
        <a:p>
          <a:r>
            <a:rPr lang="en-GB" sz="2400" b="1" dirty="0" smtClean="0"/>
            <a:t>Use of corruption by OC to target police</a:t>
          </a:r>
          <a:endParaRPr lang="en-GB" sz="1600" b="1" dirty="0"/>
        </a:p>
      </dgm:t>
    </dgm:pt>
    <dgm:pt modelId="{A7CC5889-131B-42B3-AF36-6A19C21787E6}" type="parTrans" cxnId="{FD03D53C-CC3F-47DD-B58C-9BF629726A47}">
      <dgm:prSet/>
      <dgm:spPr/>
      <dgm:t>
        <a:bodyPr/>
        <a:lstStyle/>
        <a:p>
          <a:endParaRPr lang="en-GB" sz="1600"/>
        </a:p>
      </dgm:t>
    </dgm:pt>
    <dgm:pt modelId="{3C3C29EF-B83A-4DEB-8D94-537EC19A5886}" type="sibTrans" cxnId="{FD03D53C-CC3F-47DD-B58C-9BF629726A47}">
      <dgm:prSet/>
      <dgm:spPr/>
      <dgm:t>
        <a:bodyPr/>
        <a:lstStyle/>
        <a:p>
          <a:endParaRPr lang="en-GB" sz="1600"/>
        </a:p>
      </dgm:t>
    </dgm:pt>
    <dgm:pt modelId="{709E586F-6827-4031-9392-3A18A877A50E}">
      <dgm:prSet phldrT="[Text]" custT="1"/>
      <dgm:spPr/>
      <dgm:t>
        <a:bodyPr/>
        <a:lstStyle/>
        <a:p>
          <a:r>
            <a:rPr lang="en-GB" sz="1600" dirty="0" smtClean="0"/>
            <a:t>Culture / informal social relations</a:t>
          </a:r>
          <a:endParaRPr lang="en-GB" sz="1600" dirty="0"/>
        </a:p>
      </dgm:t>
    </dgm:pt>
    <dgm:pt modelId="{B758DC82-07BA-48F1-8EA7-33531DF8D64D}" type="parTrans" cxnId="{F926F98D-D3B3-4CD0-8115-2430C740DB5F}">
      <dgm:prSet/>
      <dgm:spPr/>
      <dgm:t>
        <a:bodyPr/>
        <a:lstStyle/>
        <a:p>
          <a:endParaRPr lang="en-GB" sz="1600"/>
        </a:p>
      </dgm:t>
    </dgm:pt>
    <dgm:pt modelId="{CE7767EE-6590-480A-A804-81F6FCED3884}" type="sibTrans" cxnId="{F926F98D-D3B3-4CD0-8115-2430C740DB5F}">
      <dgm:prSet/>
      <dgm:spPr/>
      <dgm:t>
        <a:bodyPr/>
        <a:lstStyle/>
        <a:p>
          <a:endParaRPr lang="en-GB" sz="1600"/>
        </a:p>
      </dgm:t>
    </dgm:pt>
    <dgm:pt modelId="{5B69CC48-B178-4A00-BD63-B033EA30072B}">
      <dgm:prSet custT="1"/>
      <dgm:spPr/>
      <dgm:t>
        <a:bodyPr/>
        <a:lstStyle/>
        <a:p>
          <a:r>
            <a:rPr lang="en-GB" sz="1800" dirty="0" smtClean="0"/>
            <a:t>Internal affairs </a:t>
          </a:r>
        </a:p>
        <a:p>
          <a:r>
            <a:rPr lang="en-GB" sz="1800" dirty="0" smtClean="0"/>
            <a:t>unit s</a:t>
          </a:r>
          <a:endParaRPr lang="en-GB" sz="1800" dirty="0"/>
        </a:p>
      </dgm:t>
    </dgm:pt>
    <dgm:pt modelId="{29A23B6B-4DAC-4B49-948F-A8BEC5712CCC}" type="parTrans" cxnId="{BD00D13D-8801-459B-ACFD-016F89EEC4EE}">
      <dgm:prSet/>
      <dgm:spPr/>
      <dgm:t>
        <a:bodyPr/>
        <a:lstStyle/>
        <a:p>
          <a:endParaRPr lang="en-GB" sz="1600"/>
        </a:p>
      </dgm:t>
    </dgm:pt>
    <dgm:pt modelId="{38A8C995-8063-4F8E-9157-8486B3D74309}" type="sibTrans" cxnId="{BD00D13D-8801-459B-ACFD-016F89EEC4EE}">
      <dgm:prSet/>
      <dgm:spPr/>
      <dgm:t>
        <a:bodyPr/>
        <a:lstStyle/>
        <a:p>
          <a:endParaRPr lang="en-GB" sz="1600"/>
        </a:p>
      </dgm:t>
    </dgm:pt>
    <dgm:pt modelId="{22684572-4C1F-410A-9CB5-BA72E10A02D0}">
      <dgm:prSet custT="1"/>
      <dgm:spPr/>
      <dgm:t>
        <a:bodyPr/>
        <a:lstStyle/>
        <a:p>
          <a:r>
            <a:rPr lang="en-GB" sz="1600" dirty="0" smtClean="0"/>
            <a:t>Regional specifics (pressures)</a:t>
          </a:r>
          <a:endParaRPr lang="en-GB" sz="1600" dirty="0"/>
        </a:p>
      </dgm:t>
    </dgm:pt>
    <dgm:pt modelId="{04672489-C288-4807-BC9A-E86ADE3F74E3}" type="parTrans" cxnId="{8F658A84-88FB-4F85-AEDF-E3C1E1E19FD1}">
      <dgm:prSet/>
      <dgm:spPr/>
      <dgm:t>
        <a:bodyPr/>
        <a:lstStyle/>
        <a:p>
          <a:endParaRPr lang="en-GB" sz="1600"/>
        </a:p>
      </dgm:t>
    </dgm:pt>
    <dgm:pt modelId="{CD48DF35-0FAE-4421-A71A-570F091BFBD0}" type="sibTrans" cxnId="{8F658A84-88FB-4F85-AEDF-E3C1E1E19FD1}">
      <dgm:prSet/>
      <dgm:spPr/>
      <dgm:t>
        <a:bodyPr/>
        <a:lstStyle/>
        <a:p>
          <a:endParaRPr lang="en-GB" sz="1600"/>
        </a:p>
      </dgm:t>
    </dgm:pt>
    <dgm:pt modelId="{518E3A3D-01BD-474E-82E9-6C8D164805B0}">
      <dgm:prSet custT="1"/>
      <dgm:spPr/>
      <dgm:t>
        <a:bodyPr/>
        <a:lstStyle/>
        <a:p>
          <a:r>
            <a:rPr lang="en-GB" sz="1600" dirty="0" smtClean="0"/>
            <a:t>Economic factors (salaries)</a:t>
          </a:r>
          <a:endParaRPr lang="en-GB" sz="1600" dirty="0"/>
        </a:p>
      </dgm:t>
    </dgm:pt>
    <dgm:pt modelId="{662704BC-A060-4F56-AF50-DB8802C16BF3}" type="parTrans" cxnId="{C9FB1023-E44E-4950-8B63-6045C9F5DD56}">
      <dgm:prSet/>
      <dgm:spPr/>
      <dgm:t>
        <a:bodyPr/>
        <a:lstStyle/>
        <a:p>
          <a:endParaRPr lang="en-GB" sz="1600"/>
        </a:p>
      </dgm:t>
    </dgm:pt>
    <dgm:pt modelId="{120ED8C8-7E09-44AC-9873-DDB28D11A133}" type="sibTrans" cxnId="{C9FB1023-E44E-4950-8B63-6045C9F5DD56}">
      <dgm:prSet/>
      <dgm:spPr/>
      <dgm:t>
        <a:bodyPr/>
        <a:lstStyle/>
        <a:p>
          <a:endParaRPr lang="en-GB" sz="1600"/>
        </a:p>
      </dgm:t>
    </dgm:pt>
    <dgm:pt modelId="{2EBA3A66-C0C5-4CB0-8737-CA53119FBFBF}">
      <dgm:prSet custT="1"/>
      <dgm:spPr/>
      <dgm:t>
        <a:bodyPr/>
        <a:lstStyle/>
        <a:p>
          <a:r>
            <a:rPr lang="en-GB" sz="1600" dirty="0" smtClean="0"/>
            <a:t>General level of corruption (judicial / political corruption)</a:t>
          </a:r>
          <a:endParaRPr lang="en-GB" sz="1600" dirty="0"/>
        </a:p>
      </dgm:t>
    </dgm:pt>
    <dgm:pt modelId="{4F4277C2-DF72-4DF8-A8BA-04842D0FDBCE}" type="parTrans" cxnId="{13CAF824-C1F7-48C0-ACC1-85EB02A77F65}">
      <dgm:prSet/>
      <dgm:spPr/>
      <dgm:t>
        <a:bodyPr/>
        <a:lstStyle/>
        <a:p>
          <a:endParaRPr lang="en-GB" sz="1600"/>
        </a:p>
      </dgm:t>
    </dgm:pt>
    <dgm:pt modelId="{FD27B8B4-1D9A-4985-8791-B2743C7C699C}" type="sibTrans" cxnId="{13CAF824-C1F7-48C0-ACC1-85EB02A77F65}">
      <dgm:prSet/>
      <dgm:spPr/>
      <dgm:t>
        <a:bodyPr/>
        <a:lstStyle/>
        <a:p>
          <a:endParaRPr lang="en-GB" sz="1600"/>
        </a:p>
      </dgm:t>
    </dgm:pt>
    <dgm:pt modelId="{01586938-B9E8-43ED-9DD8-E6F8350A7C75}">
      <dgm:prSet custT="1"/>
      <dgm:spPr/>
      <dgm:t>
        <a:bodyPr/>
        <a:lstStyle/>
        <a:p>
          <a:r>
            <a:rPr lang="en-GB" sz="1600" dirty="0" smtClean="0"/>
            <a:t>Size / types of criminal market</a:t>
          </a:r>
          <a:endParaRPr lang="en-GB" sz="1600" dirty="0"/>
        </a:p>
      </dgm:t>
    </dgm:pt>
    <dgm:pt modelId="{538AFEB0-FFF2-4528-9070-A2CFDA28CFF3}" type="parTrans" cxnId="{D59549E0-9FCA-4E02-9188-ED8F77952B3E}">
      <dgm:prSet/>
      <dgm:spPr/>
      <dgm:t>
        <a:bodyPr/>
        <a:lstStyle/>
        <a:p>
          <a:endParaRPr lang="en-GB" sz="1600"/>
        </a:p>
      </dgm:t>
    </dgm:pt>
    <dgm:pt modelId="{9FBC9E6E-B176-4475-AB9E-0C1470A49118}" type="sibTrans" cxnId="{D59549E0-9FCA-4E02-9188-ED8F77952B3E}">
      <dgm:prSet/>
      <dgm:spPr/>
      <dgm:t>
        <a:bodyPr/>
        <a:lstStyle/>
        <a:p>
          <a:endParaRPr lang="en-GB" sz="1600"/>
        </a:p>
      </dgm:t>
    </dgm:pt>
    <dgm:pt modelId="{F9CAFFA0-F546-4521-8A64-7551109F37A1}">
      <dgm:prSet/>
      <dgm:spPr/>
      <dgm:t>
        <a:bodyPr/>
        <a:lstStyle/>
        <a:p>
          <a:r>
            <a:rPr lang="en-US" dirty="0" smtClean="0"/>
            <a:t>Anti-corruption measures</a:t>
          </a:r>
          <a:endParaRPr lang="bg-BG" dirty="0"/>
        </a:p>
      </dgm:t>
    </dgm:pt>
    <dgm:pt modelId="{51BD0A0E-0E24-4C21-9D43-477FE9E222D7}" type="parTrans" cxnId="{A831C037-98AB-4939-A391-BC9C8F4349AA}">
      <dgm:prSet/>
      <dgm:spPr/>
      <dgm:t>
        <a:bodyPr/>
        <a:lstStyle/>
        <a:p>
          <a:endParaRPr lang="bg-BG"/>
        </a:p>
      </dgm:t>
    </dgm:pt>
    <dgm:pt modelId="{C48644C7-B440-4C3B-88DA-FB7DCB85CBA1}" type="sibTrans" cxnId="{A831C037-98AB-4939-A391-BC9C8F4349AA}">
      <dgm:prSet/>
      <dgm:spPr/>
      <dgm:t>
        <a:bodyPr/>
        <a:lstStyle/>
        <a:p>
          <a:endParaRPr lang="bg-BG"/>
        </a:p>
      </dgm:t>
    </dgm:pt>
    <dgm:pt modelId="{0059026C-EBC2-4DCC-8C39-B65CB8963CF2}">
      <dgm:prSet custT="1"/>
      <dgm:spPr/>
      <dgm:t>
        <a:bodyPr/>
        <a:lstStyle/>
        <a:p>
          <a:r>
            <a:rPr lang="en-GB" sz="1600" dirty="0" smtClean="0"/>
            <a:t>Policies on illegal markets</a:t>
          </a:r>
          <a:endParaRPr lang="en-GB" sz="1600" b="1" dirty="0"/>
        </a:p>
      </dgm:t>
    </dgm:pt>
    <dgm:pt modelId="{F5CC4A4D-52CC-481C-924B-462385551029}" type="sibTrans" cxnId="{B504CFF0-8248-4811-835B-C4F49D3B0E81}">
      <dgm:prSet/>
      <dgm:spPr/>
      <dgm:t>
        <a:bodyPr/>
        <a:lstStyle/>
        <a:p>
          <a:endParaRPr lang="en-GB" sz="1600"/>
        </a:p>
      </dgm:t>
    </dgm:pt>
    <dgm:pt modelId="{1931B853-DA5B-47FA-89CD-25C7971FFBDC}" type="parTrans" cxnId="{B504CFF0-8248-4811-835B-C4F49D3B0E81}">
      <dgm:prSet/>
      <dgm:spPr/>
      <dgm:t>
        <a:bodyPr/>
        <a:lstStyle/>
        <a:p>
          <a:endParaRPr lang="en-GB" sz="1600"/>
        </a:p>
      </dgm:t>
    </dgm:pt>
    <dgm:pt modelId="{ACBA71C4-6E88-4ABD-8D58-511266C5BCBC}">
      <dgm:prSet/>
      <dgm:spPr/>
      <dgm:t>
        <a:bodyPr/>
        <a:lstStyle/>
        <a:p>
          <a:r>
            <a:rPr lang="en-US" dirty="0" smtClean="0"/>
            <a:t>Immigration &amp; OC</a:t>
          </a:r>
          <a:endParaRPr lang="bg-BG" dirty="0"/>
        </a:p>
      </dgm:t>
    </dgm:pt>
    <dgm:pt modelId="{599909E9-9ED3-4A62-8A67-F89D3F6B8622}" type="parTrans" cxnId="{021AEBFF-065F-4BA2-BB3B-110B4D92EC15}">
      <dgm:prSet/>
      <dgm:spPr/>
      <dgm:t>
        <a:bodyPr/>
        <a:lstStyle/>
        <a:p>
          <a:endParaRPr lang="bg-BG"/>
        </a:p>
      </dgm:t>
    </dgm:pt>
    <dgm:pt modelId="{76DA0AC6-E39D-47CD-8DC3-B1980D4882A6}" type="sibTrans" cxnId="{021AEBFF-065F-4BA2-BB3B-110B4D92EC15}">
      <dgm:prSet/>
      <dgm:spPr/>
      <dgm:t>
        <a:bodyPr/>
        <a:lstStyle/>
        <a:p>
          <a:endParaRPr lang="bg-BG"/>
        </a:p>
      </dgm:t>
    </dgm:pt>
    <dgm:pt modelId="{3D62C832-F6D2-40F1-9982-E49279871892}" type="pres">
      <dgm:prSet presAssocID="{4F45987B-B6AA-4252-9718-5711E13A6A1D}" presName="cycle" presStyleCnt="0">
        <dgm:presLayoutVars>
          <dgm:chMax val="1"/>
          <dgm:dir/>
          <dgm:animLvl val="ctr"/>
          <dgm:resizeHandles val="exact"/>
        </dgm:presLayoutVars>
      </dgm:prSet>
      <dgm:spPr/>
      <dgm:t>
        <a:bodyPr/>
        <a:lstStyle/>
        <a:p>
          <a:endParaRPr lang="en-GB"/>
        </a:p>
      </dgm:t>
    </dgm:pt>
    <dgm:pt modelId="{7DB4B0DB-46FB-4880-8F4B-50261F7FA26E}" type="pres">
      <dgm:prSet presAssocID="{76B3A9BC-7E50-4664-B043-545923BF0C33}" presName="centerShape" presStyleLbl="node0" presStyleIdx="0" presStyleCnt="1" custScaleX="149938" custScaleY="151566" custLinFactNeighborX="90" custLinFactNeighborY="-7490"/>
      <dgm:spPr/>
      <dgm:t>
        <a:bodyPr/>
        <a:lstStyle/>
        <a:p>
          <a:endParaRPr lang="en-GB"/>
        </a:p>
      </dgm:t>
    </dgm:pt>
    <dgm:pt modelId="{C5A8C702-C664-4B28-89D1-8599D9696652}" type="pres">
      <dgm:prSet presAssocID="{4F4277C2-DF72-4DF8-A8BA-04842D0FDBCE}" presName="parTrans" presStyleLbl="bgSibTrans2D1" presStyleIdx="0" presStyleCnt="9"/>
      <dgm:spPr/>
      <dgm:t>
        <a:bodyPr/>
        <a:lstStyle/>
        <a:p>
          <a:endParaRPr lang="en-GB"/>
        </a:p>
      </dgm:t>
    </dgm:pt>
    <dgm:pt modelId="{7E9EA733-D411-46B8-A5D0-BCB5DBAE0A31}" type="pres">
      <dgm:prSet presAssocID="{2EBA3A66-C0C5-4CB0-8737-CA53119FBFBF}" presName="node" presStyleLbl="node1" presStyleIdx="0" presStyleCnt="9" custScaleX="175116" custScaleY="111603">
        <dgm:presLayoutVars>
          <dgm:bulletEnabled val="1"/>
        </dgm:presLayoutVars>
      </dgm:prSet>
      <dgm:spPr/>
      <dgm:t>
        <a:bodyPr/>
        <a:lstStyle/>
        <a:p>
          <a:endParaRPr lang="en-GB"/>
        </a:p>
      </dgm:t>
    </dgm:pt>
    <dgm:pt modelId="{9F995CF7-FA90-4BAD-9811-7D48C065210B}" type="pres">
      <dgm:prSet presAssocID="{B758DC82-07BA-48F1-8EA7-33531DF8D64D}" presName="parTrans" presStyleLbl="bgSibTrans2D1" presStyleIdx="1" presStyleCnt="9"/>
      <dgm:spPr/>
      <dgm:t>
        <a:bodyPr/>
        <a:lstStyle/>
        <a:p>
          <a:endParaRPr lang="en-GB"/>
        </a:p>
      </dgm:t>
    </dgm:pt>
    <dgm:pt modelId="{91ABA32E-BF08-4229-99AA-5E6006A632DF}" type="pres">
      <dgm:prSet presAssocID="{709E586F-6827-4031-9392-3A18A877A50E}" presName="node" presStyleLbl="node1" presStyleIdx="1" presStyleCnt="9" custScaleX="155339" custRadScaleRad="111074" custRadScaleInc="-24982">
        <dgm:presLayoutVars>
          <dgm:bulletEnabled val="1"/>
        </dgm:presLayoutVars>
      </dgm:prSet>
      <dgm:spPr/>
      <dgm:t>
        <a:bodyPr/>
        <a:lstStyle/>
        <a:p>
          <a:endParaRPr lang="en-GB"/>
        </a:p>
      </dgm:t>
    </dgm:pt>
    <dgm:pt modelId="{EC241D05-59A3-4EE8-84A0-5B17CA3FDC5D}" type="pres">
      <dgm:prSet presAssocID="{04672489-C288-4807-BC9A-E86ADE3F74E3}" presName="parTrans" presStyleLbl="bgSibTrans2D1" presStyleIdx="2" presStyleCnt="9"/>
      <dgm:spPr/>
      <dgm:t>
        <a:bodyPr/>
        <a:lstStyle/>
        <a:p>
          <a:endParaRPr lang="en-GB"/>
        </a:p>
      </dgm:t>
    </dgm:pt>
    <dgm:pt modelId="{DD4D9DC8-F028-49E4-9956-32095F70BB4C}" type="pres">
      <dgm:prSet presAssocID="{22684572-4C1F-410A-9CB5-BA72E10A02D0}" presName="node" presStyleLbl="node1" presStyleIdx="2" presStyleCnt="9" custScaleX="143510" custRadScaleRad="113217" custRadScaleInc="-55576">
        <dgm:presLayoutVars>
          <dgm:bulletEnabled val="1"/>
        </dgm:presLayoutVars>
      </dgm:prSet>
      <dgm:spPr/>
      <dgm:t>
        <a:bodyPr/>
        <a:lstStyle/>
        <a:p>
          <a:endParaRPr lang="en-GB"/>
        </a:p>
      </dgm:t>
    </dgm:pt>
    <dgm:pt modelId="{0AA7FCF8-9AF1-4FEF-916A-E9D1629F194F}" type="pres">
      <dgm:prSet presAssocID="{599909E9-9ED3-4A62-8A67-F89D3F6B8622}" presName="parTrans" presStyleLbl="bgSibTrans2D1" presStyleIdx="3" presStyleCnt="9"/>
      <dgm:spPr/>
      <dgm:t>
        <a:bodyPr/>
        <a:lstStyle/>
        <a:p>
          <a:endParaRPr lang="en-GB"/>
        </a:p>
      </dgm:t>
    </dgm:pt>
    <dgm:pt modelId="{13ED8CAF-6EE2-4B5B-9A52-F34BF9DC69AD}" type="pres">
      <dgm:prSet presAssocID="{ACBA71C4-6E88-4ABD-8D58-511266C5BCBC}" presName="node" presStyleLbl="node1" presStyleIdx="3" presStyleCnt="9" custScaleX="163019" custRadScaleRad="108312" custRadScaleInc="-53281">
        <dgm:presLayoutVars>
          <dgm:bulletEnabled val="1"/>
        </dgm:presLayoutVars>
      </dgm:prSet>
      <dgm:spPr/>
      <dgm:t>
        <a:bodyPr/>
        <a:lstStyle/>
        <a:p>
          <a:endParaRPr lang="en-GB"/>
        </a:p>
      </dgm:t>
    </dgm:pt>
    <dgm:pt modelId="{95080719-8662-4A20-845C-CE3D5E454F54}" type="pres">
      <dgm:prSet presAssocID="{29A23B6B-4DAC-4B49-948F-A8BEC5712CCC}" presName="parTrans" presStyleLbl="bgSibTrans2D1" presStyleIdx="4" presStyleCnt="9"/>
      <dgm:spPr/>
      <dgm:t>
        <a:bodyPr/>
        <a:lstStyle/>
        <a:p>
          <a:endParaRPr lang="en-GB"/>
        </a:p>
      </dgm:t>
    </dgm:pt>
    <dgm:pt modelId="{1D24ED7A-CC7E-400F-B79C-C74E46908966}" type="pres">
      <dgm:prSet presAssocID="{5B69CC48-B178-4A00-BD63-B033EA30072B}" presName="node" presStyleLbl="node1" presStyleIdx="4" presStyleCnt="9" custScaleX="174500" custRadScaleRad="95419" custRadScaleInc="-7744">
        <dgm:presLayoutVars>
          <dgm:bulletEnabled val="1"/>
        </dgm:presLayoutVars>
      </dgm:prSet>
      <dgm:spPr/>
      <dgm:t>
        <a:bodyPr/>
        <a:lstStyle/>
        <a:p>
          <a:endParaRPr lang="en-GB"/>
        </a:p>
      </dgm:t>
    </dgm:pt>
    <dgm:pt modelId="{C9FD90B8-EF7C-4B13-9C40-95AEB45F240F}" type="pres">
      <dgm:prSet presAssocID="{51BD0A0E-0E24-4C21-9D43-477FE9E222D7}" presName="parTrans" presStyleLbl="bgSibTrans2D1" presStyleIdx="5" presStyleCnt="9"/>
      <dgm:spPr/>
      <dgm:t>
        <a:bodyPr/>
        <a:lstStyle/>
        <a:p>
          <a:endParaRPr lang="en-GB"/>
        </a:p>
      </dgm:t>
    </dgm:pt>
    <dgm:pt modelId="{E62E4556-C09F-4037-9A18-C7AF33E3EAC8}" type="pres">
      <dgm:prSet presAssocID="{F9CAFFA0-F546-4521-8A64-7551109F37A1}" presName="node" presStyleLbl="node1" presStyleIdx="5" presStyleCnt="9" custScaleX="152723" custRadScaleRad="106229" custRadScaleInc="38269">
        <dgm:presLayoutVars>
          <dgm:bulletEnabled val="1"/>
        </dgm:presLayoutVars>
      </dgm:prSet>
      <dgm:spPr/>
      <dgm:t>
        <a:bodyPr/>
        <a:lstStyle/>
        <a:p>
          <a:endParaRPr lang="en-GB"/>
        </a:p>
      </dgm:t>
    </dgm:pt>
    <dgm:pt modelId="{B124DFBE-38E5-4580-A570-CB953D7B86A6}" type="pres">
      <dgm:prSet presAssocID="{662704BC-A060-4F56-AF50-DB8802C16BF3}" presName="parTrans" presStyleLbl="bgSibTrans2D1" presStyleIdx="6" presStyleCnt="9"/>
      <dgm:spPr/>
      <dgm:t>
        <a:bodyPr/>
        <a:lstStyle/>
        <a:p>
          <a:endParaRPr lang="en-GB"/>
        </a:p>
      </dgm:t>
    </dgm:pt>
    <dgm:pt modelId="{4F7A0EF0-50AC-4A02-AC75-1D345EE5F6D6}" type="pres">
      <dgm:prSet presAssocID="{518E3A3D-01BD-474E-82E9-6C8D164805B0}" presName="node" presStyleLbl="node1" presStyleIdx="6" presStyleCnt="9" custScaleX="156160" custScaleY="92301" custRadScaleRad="116392" custRadScaleInc="54563">
        <dgm:presLayoutVars>
          <dgm:bulletEnabled val="1"/>
        </dgm:presLayoutVars>
      </dgm:prSet>
      <dgm:spPr/>
      <dgm:t>
        <a:bodyPr/>
        <a:lstStyle/>
        <a:p>
          <a:endParaRPr lang="en-GB"/>
        </a:p>
      </dgm:t>
    </dgm:pt>
    <dgm:pt modelId="{C1D1CC4A-E4CE-48D0-9B55-C7D46B575481}" type="pres">
      <dgm:prSet presAssocID="{1931B853-DA5B-47FA-89CD-25C7971FFBDC}" presName="parTrans" presStyleLbl="bgSibTrans2D1" presStyleIdx="7" presStyleCnt="9"/>
      <dgm:spPr/>
      <dgm:t>
        <a:bodyPr/>
        <a:lstStyle/>
        <a:p>
          <a:endParaRPr lang="en-GB"/>
        </a:p>
      </dgm:t>
    </dgm:pt>
    <dgm:pt modelId="{84F00B91-2B4E-479C-9D12-A71430899B09}" type="pres">
      <dgm:prSet presAssocID="{0059026C-EBC2-4DCC-8C39-B65CB8963CF2}" presName="node" presStyleLbl="node1" presStyleIdx="7" presStyleCnt="9" custScaleX="155550" custRadScaleRad="105121" custRadScaleInc="24847">
        <dgm:presLayoutVars>
          <dgm:bulletEnabled val="1"/>
        </dgm:presLayoutVars>
      </dgm:prSet>
      <dgm:spPr/>
      <dgm:t>
        <a:bodyPr/>
        <a:lstStyle/>
        <a:p>
          <a:endParaRPr lang="en-GB"/>
        </a:p>
      </dgm:t>
    </dgm:pt>
    <dgm:pt modelId="{2ECA955F-ECB1-4AA0-AF4C-E073AAC7AC5C}" type="pres">
      <dgm:prSet presAssocID="{538AFEB0-FFF2-4528-9070-A2CFDA28CFF3}" presName="parTrans" presStyleLbl="bgSibTrans2D1" presStyleIdx="8" presStyleCnt="9"/>
      <dgm:spPr/>
      <dgm:t>
        <a:bodyPr/>
        <a:lstStyle/>
        <a:p>
          <a:endParaRPr lang="en-GB"/>
        </a:p>
      </dgm:t>
    </dgm:pt>
    <dgm:pt modelId="{9A3E719C-2322-439F-BC42-9397CCA710EA}" type="pres">
      <dgm:prSet presAssocID="{01586938-B9E8-43ED-9DD8-E6F8350A7C75}" presName="node" presStyleLbl="node1" presStyleIdx="8" presStyleCnt="9" custScaleX="135113">
        <dgm:presLayoutVars>
          <dgm:bulletEnabled val="1"/>
        </dgm:presLayoutVars>
      </dgm:prSet>
      <dgm:spPr/>
      <dgm:t>
        <a:bodyPr/>
        <a:lstStyle/>
        <a:p>
          <a:endParaRPr lang="en-GB"/>
        </a:p>
      </dgm:t>
    </dgm:pt>
  </dgm:ptLst>
  <dgm:cxnLst>
    <dgm:cxn modelId="{BD00D13D-8801-459B-ACFD-016F89EEC4EE}" srcId="{76B3A9BC-7E50-4664-B043-545923BF0C33}" destId="{5B69CC48-B178-4A00-BD63-B033EA30072B}" srcOrd="4" destOrd="0" parTransId="{29A23B6B-4DAC-4B49-948F-A8BEC5712CCC}" sibTransId="{38A8C995-8063-4F8E-9157-8486B3D74309}"/>
    <dgm:cxn modelId="{96611D5F-8AF2-449D-8934-1D6775106210}" type="presOf" srcId="{ACBA71C4-6E88-4ABD-8D58-511266C5BCBC}" destId="{13ED8CAF-6EE2-4B5B-9A52-F34BF9DC69AD}" srcOrd="0" destOrd="0" presId="urn:microsoft.com/office/officeart/2005/8/layout/radial4"/>
    <dgm:cxn modelId="{D59549E0-9FCA-4E02-9188-ED8F77952B3E}" srcId="{76B3A9BC-7E50-4664-B043-545923BF0C33}" destId="{01586938-B9E8-43ED-9DD8-E6F8350A7C75}" srcOrd="8" destOrd="0" parTransId="{538AFEB0-FFF2-4528-9070-A2CFDA28CFF3}" sibTransId="{9FBC9E6E-B176-4475-AB9E-0C1470A49118}"/>
    <dgm:cxn modelId="{F02B491A-AD4D-4CE4-8072-0E1FD5B20CE2}" type="presOf" srcId="{538AFEB0-FFF2-4528-9070-A2CFDA28CFF3}" destId="{2ECA955F-ECB1-4AA0-AF4C-E073AAC7AC5C}" srcOrd="0" destOrd="0" presId="urn:microsoft.com/office/officeart/2005/8/layout/radial4"/>
    <dgm:cxn modelId="{A8D9C558-253D-49F0-8D7E-69023015E610}" type="presOf" srcId="{0059026C-EBC2-4DCC-8C39-B65CB8963CF2}" destId="{84F00B91-2B4E-479C-9D12-A71430899B09}" srcOrd="0" destOrd="0" presId="urn:microsoft.com/office/officeart/2005/8/layout/radial4"/>
    <dgm:cxn modelId="{310D8DF3-DD2C-4770-8742-6A547D296F62}" type="presOf" srcId="{599909E9-9ED3-4A62-8A67-F89D3F6B8622}" destId="{0AA7FCF8-9AF1-4FEF-916A-E9D1629F194F}" srcOrd="0" destOrd="0" presId="urn:microsoft.com/office/officeart/2005/8/layout/radial4"/>
    <dgm:cxn modelId="{F926F98D-D3B3-4CD0-8115-2430C740DB5F}" srcId="{76B3A9BC-7E50-4664-B043-545923BF0C33}" destId="{709E586F-6827-4031-9392-3A18A877A50E}" srcOrd="1" destOrd="0" parTransId="{B758DC82-07BA-48F1-8EA7-33531DF8D64D}" sibTransId="{CE7767EE-6590-480A-A804-81F6FCED3884}"/>
    <dgm:cxn modelId="{D3BE5202-FBC0-4FE6-8399-7C996323073D}" type="presOf" srcId="{51BD0A0E-0E24-4C21-9D43-477FE9E222D7}" destId="{C9FD90B8-EF7C-4B13-9C40-95AEB45F240F}" srcOrd="0" destOrd="0" presId="urn:microsoft.com/office/officeart/2005/8/layout/radial4"/>
    <dgm:cxn modelId="{9B3A6869-63F6-4E14-8CC7-7CA7439E5173}" type="presOf" srcId="{F9CAFFA0-F546-4521-8A64-7551109F37A1}" destId="{E62E4556-C09F-4037-9A18-C7AF33E3EAC8}" srcOrd="0" destOrd="0" presId="urn:microsoft.com/office/officeart/2005/8/layout/radial4"/>
    <dgm:cxn modelId="{604F7BEB-E6A5-49D9-B218-98417AC40663}" type="presOf" srcId="{4F4277C2-DF72-4DF8-A8BA-04842D0FDBCE}" destId="{C5A8C702-C664-4B28-89D1-8599D9696652}" srcOrd="0" destOrd="0" presId="urn:microsoft.com/office/officeart/2005/8/layout/radial4"/>
    <dgm:cxn modelId="{1719575F-9775-4A3D-83CA-6F6A6FA00061}" type="presOf" srcId="{5B69CC48-B178-4A00-BD63-B033EA30072B}" destId="{1D24ED7A-CC7E-400F-B79C-C74E46908966}" srcOrd="0" destOrd="0" presId="urn:microsoft.com/office/officeart/2005/8/layout/radial4"/>
    <dgm:cxn modelId="{E10EAEE6-44D8-4A52-919D-ACFEF46E0F66}" type="presOf" srcId="{662704BC-A060-4F56-AF50-DB8802C16BF3}" destId="{B124DFBE-38E5-4580-A570-CB953D7B86A6}" srcOrd="0" destOrd="0" presId="urn:microsoft.com/office/officeart/2005/8/layout/radial4"/>
    <dgm:cxn modelId="{69A29ACE-D50B-4F7A-9FA4-B89F3DF2E1CD}" type="presOf" srcId="{04672489-C288-4807-BC9A-E86ADE3F74E3}" destId="{EC241D05-59A3-4EE8-84A0-5B17CA3FDC5D}" srcOrd="0" destOrd="0" presId="urn:microsoft.com/office/officeart/2005/8/layout/radial4"/>
    <dgm:cxn modelId="{29EB21D3-E8C6-4D30-B5E4-3301DE322E0C}" type="presOf" srcId="{709E586F-6827-4031-9392-3A18A877A50E}" destId="{91ABA32E-BF08-4229-99AA-5E6006A632DF}" srcOrd="0" destOrd="0" presId="urn:microsoft.com/office/officeart/2005/8/layout/radial4"/>
    <dgm:cxn modelId="{EB1212E0-225F-4FC7-A394-1AEB6EF42A3A}" type="presOf" srcId="{29A23B6B-4DAC-4B49-948F-A8BEC5712CCC}" destId="{95080719-8662-4A20-845C-CE3D5E454F54}" srcOrd="0" destOrd="0" presId="urn:microsoft.com/office/officeart/2005/8/layout/radial4"/>
    <dgm:cxn modelId="{446654B5-6C33-48E4-9AE3-F0B0F9CCDAB7}" type="presOf" srcId="{01586938-B9E8-43ED-9DD8-E6F8350A7C75}" destId="{9A3E719C-2322-439F-BC42-9397CCA710EA}" srcOrd="0" destOrd="0" presId="urn:microsoft.com/office/officeart/2005/8/layout/radial4"/>
    <dgm:cxn modelId="{13CAF824-C1F7-48C0-ACC1-85EB02A77F65}" srcId="{76B3A9BC-7E50-4664-B043-545923BF0C33}" destId="{2EBA3A66-C0C5-4CB0-8737-CA53119FBFBF}" srcOrd="0" destOrd="0" parTransId="{4F4277C2-DF72-4DF8-A8BA-04842D0FDBCE}" sibTransId="{FD27B8B4-1D9A-4985-8791-B2743C7C699C}"/>
    <dgm:cxn modelId="{021AEBFF-065F-4BA2-BB3B-110B4D92EC15}" srcId="{76B3A9BC-7E50-4664-B043-545923BF0C33}" destId="{ACBA71C4-6E88-4ABD-8D58-511266C5BCBC}" srcOrd="3" destOrd="0" parTransId="{599909E9-9ED3-4A62-8A67-F89D3F6B8622}" sibTransId="{76DA0AC6-E39D-47CD-8DC3-B1980D4882A6}"/>
    <dgm:cxn modelId="{8F658A84-88FB-4F85-AEDF-E3C1E1E19FD1}" srcId="{76B3A9BC-7E50-4664-B043-545923BF0C33}" destId="{22684572-4C1F-410A-9CB5-BA72E10A02D0}" srcOrd="2" destOrd="0" parTransId="{04672489-C288-4807-BC9A-E86ADE3F74E3}" sibTransId="{CD48DF35-0FAE-4421-A71A-570F091BFBD0}"/>
    <dgm:cxn modelId="{FD03D53C-CC3F-47DD-B58C-9BF629726A47}" srcId="{4F45987B-B6AA-4252-9718-5711E13A6A1D}" destId="{76B3A9BC-7E50-4664-B043-545923BF0C33}" srcOrd="0" destOrd="0" parTransId="{A7CC5889-131B-42B3-AF36-6A19C21787E6}" sibTransId="{3C3C29EF-B83A-4DEB-8D94-537EC19A5886}"/>
    <dgm:cxn modelId="{B504CFF0-8248-4811-835B-C4F49D3B0E81}" srcId="{76B3A9BC-7E50-4664-B043-545923BF0C33}" destId="{0059026C-EBC2-4DCC-8C39-B65CB8963CF2}" srcOrd="7" destOrd="0" parTransId="{1931B853-DA5B-47FA-89CD-25C7971FFBDC}" sibTransId="{F5CC4A4D-52CC-481C-924B-462385551029}"/>
    <dgm:cxn modelId="{1C1AF2A7-315A-41FE-BE23-BE3ECB46BEB1}" type="presOf" srcId="{B758DC82-07BA-48F1-8EA7-33531DF8D64D}" destId="{9F995CF7-FA90-4BAD-9811-7D48C065210B}" srcOrd="0" destOrd="0" presId="urn:microsoft.com/office/officeart/2005/8/layout/radial4"/>
    <dgm:cxn modelId="{47CF8C6C-A272-4618-B2A9-118CDAD78F43}" type="presOf" srcId="{518E3A3D-01BD-474E-82E9-6C8D164805B0}" destId="{4F7A0EF0-50AC-4A02-AC75-1D345EE5F6D6}" srcOrd="0" destOrd="0" presId="urn:microsoft.com/office/officeart/2005/8/layout/radial4"/>
    <dgm:cxn modelId="{F1B3DCA2-A962-4872-83FF-2AEEDAF4C387}" type="presOf" srcId="{4F45987B-B6AA-4252-9718-5711E13A6A1D}" destId="{3D62C832-F6D2-40F1-9982-E49279871892}" srcOrd="0" destOrd="0" presId="urn:microsoft.com/office/officeart/2005/8/layout/radial4"/>
    <dgm:cxn modelId="{8C70974C-D1D5-4296-99E2-F444F4E9BEA4}" type="presOf" srcId="{76B3A9BC-7E50-4664-B043-545923BF0C33}" destId="{7DB4B0DB-46FB-4880-8F4B-50261F7FA26E}" srcOrd="0" destOrd="0" presId="urn:microsoft.com/office/officeart/2005/8/layout/radial4"/>
    <dgm:cxn modelId="{A831C037-98AB-4939-A391-BC9C8F4349AA}" srcId="{76B3A9BC-7E50-4664-B043-545923BF0C33}" destId="{F9CAFFA0-F546-4521-8A64-7551109F37A1}" srcOrd="5" destOrd="0" parTransId="{51BD0A0E-0E24-4C21-9D43-477FE9E222D7}" sibTransId="{C48644C7-B440-4C3B-88DA-FB7DCB85CBA1}"/>
    <dgm:cxn modelId="{19B2E912-0CA4-42D9-B301-25CA051EDE34}" type="presOf" srcId="{22684572-4C1F-410A-9CB5-BA72E10A02D0}" destId="{DD4D9DC8-F028-49E4-9956-32095F70BB4C}" srcOrd="0" destOrd="0" presId="urn:microsoft.com/office/officeart/2005/8/layout/radial4"/>
    <dgm:cxn modelId="{C9FB1023-E44E-4950-8B63-6045C9F5DD56}" srcId="{76B3A9BC-7E50-4664-B043-545923BF0C33}" destId="{518E3A3D-01BD-474E-82E9-6C8D164805B0}" srcOrd="6" destOrd="0" parTransId="{662704BC-A060-4F56-AF50-DB8802C16BF3}" sibTransId="{120ED8C8-7E09-44AC-9873-DDB28D11A133}"/>
    <dgm:cxn modelId="{90307891-72D7-47D6-9AE5-95ADED77B5A3}" type="presOf" srcId="{1931B853-DA5B-47FA-89CD-25C7971FFBDC}" destId="{C1D1CC4A-E4CE-48D0-9B55-C7D46B575481}" srcOrd="0" destOrd="0" presId="urn:microsoft.com/office/officeart/2005/8/layout/radial4"/>
    <dgm:cxn modelId="{94D3130E-6A4C-446C-8E9C-D856B5B1C064}" type="presOf" srcId="{2EBA3A66-C0C5-4CB0-8737-CA53119FBFBF}" destId="{7E9EA733-D411-46B8-A5D0-BCB5DBAE0A31}" srcOrd="0" destOrd="0" presId="urn:microsoft.com/office/officeart/2005/8/layout/radial4"/>
    <dgm:cxn modelId="{F48EC061-05EB-4E8D-835D-537F0066E846}" type="presParOf" srcId="{3D62C832-F6D2-40F1-9982-E49279871892}" destId="{7DB4B0DB-46FB-4880-8F4B-50261F7FA26E}" srcOrd="0" destOrd="0" presId="urn:microsoft.com/office/officeart/2005/8/layout/radial4"/>
    <dgm:cxn modelId="{165E6E30-153E-4E38-B2B5-C1DF2CACCB67}" type="presParOf" srcId="{3D62C832-F6D2-40F1-9982-E49279871892}" destId="{C5A8C702-C664-4B28-89D1-8599D9696652}" srcOrd="1" destOrd="0" presId="urn:microsoft.com/office/officeart/2005/8/layout/radial4"/>
    <dgm:cxn modelId="{C3C5E9EE-9689-44FF-BBEA-F7566CB026D0}" type="presParOf" srcId="{3D62C832-F6D2-40F1-9982-E49279871892}" destId="{7E9EA733-D411-46B8-A5D0-BCB5DBAE0A31}" srcOrd="2" destOrd="0" presId="urn:microsoft.com/office/officeart/2005/8/layout/radial4"/>
    <dgm:cxn modelId="{D711F7BF-9F34-4904-B457-DFFFA859D4A7}" type="presParOf" srcId="{3D62C832-F6D2-40F1-9982-E49279871892}" destId="{9F995CF7-FA90-4BAD-9811-7D48C065210B}" srcOrd="3" destOrd="0" presId="urn:microsoft.com/office/officeart/2005/8/layout/radial4"/>
    <dgm:cxn modelId="{7051BF57-826A-4B76-A635-7B27D381C6D3}" type="presParOf" srcId="{3D62C832-F6D2-40F1-9982-E49279871892}" destId="{91ABA32E-BF08-4229-99AA-5E6006A632DF}" srcOrd="4" destOrd="0" presId="urn:microsoft.com/office/officeart/2005/8/layout/radial4"/>
    <dgm:cxn modelId="{C28158E4-9783-4346-BE6F-A06FCE361518}" type="presParOf" srcId="{3D62C832-F6D2-40F1-9982-E49279871892}" destId="{EC241D05-59A3-4EE8-84A0-5B17CA3FDC5D}" srcOrd="5" destOrd="0" presId="urn:microsoft.com/office/officeart/2005/8/layout/radial4"/>
    <dgm:cxn modelId="{238151F6-7270-4E58-AC63-8CCBD86481CD}" type="presParOf" srcId="{3D62C832-F6D2-40F1-9982-E49279871892}" destId="{DD4D9DC8-F028-49E4-9956-32095F70BB4C}" srcOrd="6" destOrd="0" presId="urn:microsoft.com/office/officeart/2005/8/layout/radial4"/>
    <dgm:cxn modelId="{DB3433A8-8370-4D7C-ABEA-73CDAC01B6A2}" type="presParOf" srcId="{3D62C832-F6D2-40F1-9982-E49279871892}" destId="{0AA7FCF8-9AF1-4FEF-916A-E9D1629F194F}" srcOrd="7" destOrd="0" presId="urn:microsoft.com/office/officeart/2005/8/layout/radial4"/>
    <dgm:cxn modelId="{C2FDAA14-2D9C-43EC-B388-7A257BA7B00C}" type="presParOf" srcId="{3D62C832-F6D2-40F1-9982-E49279871892}" destId="{13ED8CAF-6EE2-4B5B-9A52-F34BF9DC69AD}" srcOrd="8" destOrd="0" presId="urn:microsoft.com/office/officeart/2005/8/layout/radial4"/>
    <dgm:cxn modelId="{6CC1ADA4-89F0-4942-860D-8B82106C4696}" type="presParOf" srcId="{3D62C832-F6D2-40F1-9982-E49279871892}" destId="{95080719-8662-4A20-845C-CE3D5E454F54}" srcOrd="9" destOrd="0" presId="urn:microsoft.com/office/officeart/2005/8/layout/radial4"/>
    <dgm:cxn modelId="{527C75AE-BCC1-4649-9A87-105847360ECC}" type="presParOf" srcId="{3D62C832-F6D2-40F1-9982-E49279871892}" destId="{1D24ED7A-CC7E-400F-B79C-C74E46908966}" srcOrd="10" destOrd="0" presId="urn:microsoft.com/office/officeart/2005/8/layout/radial4"/>
    <dgm:cxn modelId="{5DCAD94A-3901-485B-8575-1C8E8A817313}" type="presParOf" srcId="{3D62C832-F6D2-40F1-9982-E49279871892}" destId="{C9FD90B8-EF7C-4B13-9C40-95AEB45F240F}" srcOrd="11" destOrd="0" presId="urn:microsoft.com/office/officeart/2005/8/layout/radial4"/>
    <dgm:cxn modelId="{72A78A4D-5E23-4075-B4FA-F296154C278A}" type="presParOf" srcId="{3D62C832-F6D2-40F1-9982-E49279871892}" destId="{E62E4556-C09F-4037-9A18-C7AF33E3EAC8}" srcOrd="12" destOrd="0" presId="urn:microsoft.com/office/officeart/2005/8/layout/radial4"/>
    <dgm:cxn modelId="{33DBE6E2-FA32-4331-955E-7B0A089990C2}" type="presParOf" srcId="{3D62C832-F6D2-40F1-9982-E49279871892}" destId="{B124DFBE-38E5-4580-A570-CB953D7B86A6}" srcOrd="13" destOrd="0" presId="urn:microsoft.com/office/officeart/2005/8/layout/radial4"/>
    <dgm:cxn modelId="{1BED218B-8A68-41A6-AAB6-1FD8419F6C75}" type="presParOf" srcId="{3D62C832-F6D2-40F1-9982-E49279871892}" destId="{4F7A0EF0-50AC-4A02-AC75-1D345EE5F6D6}" srcOrd="14" destOrd="0" presId="urn:microsoft.com/office/officeart/2005/8/layout/radial4"/>
    <dgm:cxn modelId="{D974C849-765A-4ABE-B94E-264D9511E509}" type="presParOf" srcId="{3D62C832-F6D2-40F1-9982-E49279871892}" destId="{C1D1CC4A-E4CE-48D0-9B55-C7D46B575481}" srcOrd="15" destOrd="0" presId="urn:microsoft.com/office/officeart/2005/8/layout/radial4"/>
    <dgm:cxn modelId="{60A78340-2E22-4137-988B-214F2C0A1041}" type="presParOf" srcId="{3D62C832-F6D2-40F1-9982-E49279871892}" destId="{84F00B91-2B4E-479C-9D12-A71430899B09}" srcOrd="16" destOrd="0" presId="urn:microsoft.com/office/officeart/2005/8/layout/radial4"/>
    <dgm:cxn modelId="{FE8FB991-5C6A-49BB-B800-3A515DE608B3}" type="presParOf" srcId="{3D62C832-F6D2-40F1-9982-E49279871892}" destId="{2ECA955F-ECB1-4AA0-AF4C-E073AAC7AC5C}" srcOrd="17" destOrd="0" presId="urn:microsoft.com/office/officeart/2005/8/layout/radial4"/>
    <dgm:cxn modelId="{BF4BD596-DD9D-4D5D-BA72-7C48B10A1F5B}" type="presParOf" srcId="{3D62C832-F6D2-40F1-9982-E49279871892}" destId="{9A3E719C-2322-439F-BC42-9397CCA710EA}" srcOrd="18"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45987B-B6AA-4252-9718-5711E13A6A1D}"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GB"/>
        </a:p>
      </dgm:t>
    </dgm:pt>
    <dgm:pt modelId="{76B3A9BC-7E50-4664-B043-545923BF0C33}">
      <dgm:prSet phldrT="[Text]" custT="1"/>
      <dgm:spPr/>
      <dgm:t>
        <a:bodyPr/>
        <a:lstStyle/>
        <a:p>
          <a:r>
            <a:rPr lang="en-GB" sz="2000" b="1" dirty="0" smtClean="0"/>
            <a:t>Use of corruption by OC to target politicians</a:t>
          </a:r>
          <a:endParaRPr lang="en-GB" sz="1400" b="1" dirty="0"/>
        </a:p>
      </dgm:t>
    </dgm:pt>
    <dgm:pt modelId="{A7CC5889-131B-42B3-AF36-6A19C21787E6}" type="parTrans" cxnId="{FD03D53C-CC3F-47DD-B58C-9BF629726A47}">
      <dgm:prSet/>
      <dgm:spPr/>
      <dgm:t>
        <a:bodyPr/>
        <a:lstStyle/>
        <a:p>
          <a:endParaRPr lang="en-GB" sz="1400"/>
        </a:p>
      </dgm:t>
    </dgm:pt>
    <dgm:pt modelId="{3C3C29EF-B83A-4DEB-8D94-537EC19A5886}" type="sibTrans" cxnId="{FD03D53C-CC3F-47DD-B58C-9BF629726A47}">
      <dgm:prSet/>
      <dgm:spPr/>
      <dgm:t>
        <a:bodyPr/>
        <a:lstStyle/>
        <a:p>
          <a:endParaRPr lang="en-GB" sz="1400"/>
        </a:p>
      </dgm:t>
    </dgm:pt>
    <dgm:pt modelId="{709E586F-6827-4031-9392-3A18A877A50E}">
      <dgm:prSet phldrT="[Text]" custT="1"/>
      <dgm:spPr/>
      <dgm:t>
        <a:bodyPr/>
        <a:lstStyle/>
        <a:p>
          <a:r>
            <a:rPr lang="en-GB" sz="1400" dirty="0" smtClean="0"/>
            <a:t>Parliament corruption</a:t>
          </a:r>
          <a:endParaRPr lang="en-GB" sz="1400" dirty="0"/>
        </a:p>
      </dgm:t>
    </dgm:pt>
    <dgm:pt modelId="{B758DC82-07BA-48F1-8EA7-33531DF8D64D}" type="parTrans" cxnId="{F926F98D-D3B3-4CD0-8115-2430C740DB5F}">
      <dgm:prSet/>
      <dgm:spPr/>
      <dgm:t>
        <a:bodyPr/>
        <a:lstStyle/>
        <a:p>
          <a:endParaRPr lang="en-GB" sz="1400"/>
        </a:p>
      </dgm:t>
    </dgm:pt>
    <dgm:pt modelId="{CE7767EE-6590-480A-A804-81F6FCED3884}" type="sibTrans" cxnId="{F926F98D-D3B3-4CD0-8115-2430C740DB5F}">
      <dgm:prSet/>
      <dgm:spPr/>
      <dgm:t>
        <a:bodyPr/>
        <a:lstStyle/>
        <a:p>
          <a:endParaRPr lang="en-GB" sz="1400"/>
        </a:p>
      </dgm:t>
    </dgm:pt>
    <dgm:pt modelId="{5B69CC48-B178-4A00-BD63-B033EA30072B}">
      <dgm:prSet custT="1"/>
      <dgm:spPr/>
      <dgm:t>
        <a:bodyPr/>
        <a:lstStyle/>
        <a:p>
          <a:r>
            <a:rPr lang="en-GB" sz="1600" dirty="0" smtClean="0"/>
            <a:t>Society / public perceptions</a:t>
          </a:r>
          <a:endParaRPr lang="en-GB" sz="1600" dirty="0"/>
        </a:p>
      </dgm:t>
    </dgm:pt>
    <dgm:pt modelId="{29A23B6B-4DAC-4B49-948F-A8BEC5712CCC}" type="parTrans" cxnId="{BD00D13D-8801-459B-ACFD-016F89EEC4EE}">
      <dgm:prSet/>
      <dgm:spPr/>
      <dgm:t>
        <a:bodyPr/>
        <a:lstStyle/>
        <a:p>
          <a:endParaRPr lang="en-GB" sz="1400"/>
        </a:p>
      </dgm:t>
    </dgm:pt>
    <dgm:pt modelId="{38A8C995-8063-4F8E-9157-8486B3D74309}" type="sibTrans" cxnId="{BD00D13D-8801-459B-ACFD-016F89EEC4EE}">
      <dgm:prSet/>
      <dgm:spPr/>
      <dgm:t>
        <a:bodyPr/>
        <a:lstStyle/>
        <a:p>
          <a:endParaRPr lang="en-GB" sz="1400"/>
        </a:p>
      </dgm:t>
    </dgm:pt>
    <dgm:pt modelId="{22684572-4C1F-410A-9CB5-BA72E10A02D0}">
      <dgm:prSet custT="1"/>
      <dgm:spPr/>
      <dgm:t>
        <a:bodyPr/>
        <a:lstStyle/>
        <a:p>
          <a:r>
            <a:rPr lang="en-GB" sz="1400" dirty="0" smtClean="0"/>
            <a:t>Corruption in government</a:t>
          </a:r>
          <a:endParaRPr lang="en-GB" sz="1400" dirty="0"/>
        </a:p>
      </dgm:t>
    </dgm:pt>
    <dgm:pt modelId="{04672489-C288-4807-BC9A-E86ADE3F74E3}" type="parTrans" cxnId="{8F658A84-88FB-4F85-AEDF-E3C1E1E19FD1}">
      <dgm:prSet/>
      <dgm:spPr/>
      <dgm:t>
        <a:bodyPr/>
        <a:lstStyle/>
        <a:p>
          <a:endParaRPr lang="en-GB" sz="1400"/>
        </a:p>
      </dgm:t>
    </dgm:pt>
    <dgm:pt modelId="{CD48DF35-0FAE-4421-A71A-570F091BFBD0}" type="sibTrans" cxnId="{8F658A84-88FB-4F85-AEDF-E3C1E1E19FD1}">
      <dgm:prSet/>
      <dgm:spPr/>
      <dgm:t>
        <a:bodyPr/>
        <a:lstStyle/>
        <a:p>
          <a:endParaRPr lang="en-GB" sz="1400"/>
        </a:p>
      </dgm:t>
    </dgm:pt>
    <dgm:pt modelId="{518E3A3D-01BD-474E-82E9-6C8D164805B0}">
      <dgm:prSet custT="1"/>
      <dgm:spPr/>
      <dgm:t>
        <a:bodyPr/>
        <a:lstStyle/>
        <a:p>
          <a:r>
            <a:rPr lang="en-GB" sz="1400" dirty="0" smtClean="0"/>
            <a:t>Secret societies</a:t>
          </a:r>
          <a:endParaRPr lang="en-GB" sz="1400" dirty="0"/>
        </a:p>
      </dgm:t>
    </dgm:pt>
    <dgm:pt modelId="{662704BC-A060-4F56-AF50-DB8802C16BF3}" type="parTrans" cxnId="{C9FB1023-E44E-4950-8B63-6045C9F5DD56}">
      <dgm:prSet/>
      <dgm:spPr/>
      <dgm:t>
        <a:bodyPr/>
        <a:lstStyle/>
        <a:p>
          <a:endParaRPr lang="en-GB" sz="1400"/>
        </a:p>
      </dgm:t>
    </dgm:pt>
    <dgm:pt modelId="{120ED8C8-7E09-44AC-9873-DDB28D11A133}" type="sibTrans" cxnId="{C9FB1023-E44E-4950-8B63-6045C9F5DD56}">
      <dgm:prSet/>
      <dgm:spPr/>
      <dgm:t>
        <a:bodyPr/>
        <a:lstStyle/>
        <a:p>
          <a:endParaRPr lang="en-GB" sz="1400"/>
        </a:p>
      </dgm:t>
    </dgm:pt>
    <dgm:pt modelId="{2EBA3A66-C0C5-4CB0-8737-CA53119FBFBF}">
      <dgm:prSet custT="1"/>
      <dgm:spPr/>
      <dgm:t>
        <a:bodyPr/>
        <a:lstStyle/>
        <a:p>
          <a:r>
            <a:rPr lang="en-GB" sz="1400" dirty="0" smtClean="0"/>
            <a:t>Local level corruption </a:t>
          </a:r>
          <a:endParaRPr lang="en-GB" sz="1400" dirty="0"/>
        </a:p>
      </dgm:t>
    </dgm:pt>
    <dgm:pt modelId="{4F4277C2-DF72-4DF8-A8BA-04842D0FDBCE}" type="parTrans" cxnId="{13CAF824-C1F7-48C0-ACC1-85EB02A77F65}">
      <dgm:prSet/>
      <dgm:spPr/>
      <dgm:t>
        <a:bodyPr/>
        <a:lstStyle/>
        <a:p>
          <a:endParaRPr lang="en-GB" sz="1400"/>
        </a:p>
      </dgm:t>
    </dgm:pt>
    <dgm:pt modelId="{FD27B8B4-1D9A-4985-8791-B2743C7C699C}" type="sibTrans" cxnId="{13CAF824-C1F7-48C0-ACC1-85EB02A77F65}">
      <dgm:prSet/>
      <dgm:spPr/>
      <dgm:t>
        <a:bodyPr/>
        <a:lstStyle/>
        <a:p>
          <a:endParaRPr lang="en-GB" sz="1400"/>
        </a:p>
      </dgm:t>
    </dgm:pt>
    <dgm:pt modelId="{01586938-B9E8-43ED-9DD8-E6F8350A7C75}">
      <dgm:prSet custT="1"/>
      <dgm:spPr/>
      <dgm:t>
        <a:bodyPr/>
        <a:lstStyle/>
        <a:p>
          <a:r>
            <a:rPr lang="en-GB" sz="1400" dirty="0" smtClean="0"/>
            <a:t>Political cycles</a:t>
          </a:r>
          <a:endParaRPr lang="en-GB" sz="1400" dirty="0"/>
        </a:p>
      </dgm:t>
    </dgm:pt>
    <dgm:pt modelId="{538AFEB0-FFF2-4528-9070-A2CFDA28CFF3}" type="parTrans" cxnId="{D59549E0-9FCA-4E02-9188-ED8F77952B3E}">
      <dgm:prSet/>
      <dgm:spPr/>
      <dgm:t>
        <a:bodyPr/>
        <a:lstStyle/>
        <a:p>
          <a:endParaRPr lang="en-GB" sz="1400"/>
        </a:p>
      </dgm:t>
    </dgm:pt>
    <dgm:pt modelId="{9FBC9E6E-B176-4475-AB9E-0C1470A49118}" type="sibTrans" cxnId="{D59549E0-9FCA-4E02-9188-ED8F77952B3E}">
      <dgm:prSet/>
      <dgm:spPr/>
      <dgm:t>
        <a:bodyPr/>
        <a:lstStyle/>
        <a:p>
          <a:endParaRPr lang="en-GB" sz="1400"/>
        </a:p>
      </dgm:t>
    </dgm:pt>
    <dgm:pt modelId="{F9CAFFA0-F546-4521-8A64-7551109F37A1}">
      <dgm:prSet custT="1"/>
      <dgm:spPr/>
      <dgm:t>
        <a:bodyPr/>
        <a:lstStyle/>
        <a:p>
          <a:r>
            <a:rPr lang="en-US" sz="1600" dirty="0" smtClean="0"/>
            <a:t>Political culture: patron-client relations</a:t>
          </a:r>
          <a:endParaRPr lang="bg-BG" sz="1600" dirty="0"/>
        </a:p>
      </dgm:t>
    </dgm:pt>
    <dgm:pt modelId="{51BD0A0E-0E24-4C21-9D43-477FE9E222D7}" type="parTrans" cxnId="{A831C037-98AB-4939-A391-BC9C8F4349AA}">
      <dgm:prSet/>
      <dgm:spPr/>
      <dgm:t>
        <a:bodyPr/>
        <a:lstStyle/>
        <a:p>
          <a:endParaRPr lang="bg-BG" sz="1600"/>
        </a:p>
      </dgm:t>
    </dgm:pt>
    <dgm:pt modelId="{C48644C7-B440-4C3B-88DA-FB7DCB85CBA1}" type="sibTrans" cxnId="{A831C037-98AB-4939-A391-BC9C8F4349AA}">
      <dgm:prSet/>
      <dgm:spPr/>
      <dgm:t>
        <a:bodyPr/>
        <a:lstStyle/>
        <a:p>
          <a:endParaRPr lang="bg-BG" sz="1600"/>
        </a:p>
      </dgm:t>
    </dgm:pt>
    <dgm:pt modelId="{0059026C-EBC2-4DCC-8C39-B65CB8963CF2}">
      <dgm:prSet custT="1"/>
      <dgm:spPr/>
      <dgm:t>
        <a:bodyPr/>
        <a:lstStyle/>
        <a:p>
          <a:r>
            <a:rPr lang="en-GB" sz="1400" dirty="0" smtClean="0"/>
            <a:t>Class</a:t>
          </a:r>
          <a:endParaRPr lang="en-GB" sz="1400" b="1" dirty="0"/>
        </a:p>
      </dgm:t>
    </dgm:pt>
    <dgm:pt modelId="{F5CC4A4D-52CC-481C-924B-462385551029}" type="sibTrans" cxnId="{B504CFF0-8248-4811-835B-C4F49D3B0E81}">
      <dgm:prSet/>
      <dgm:spPr/>
      <dgm:t>
        <a:bodyPr/>
        <a:lstStyle/>
        <a:p>
          <a:endParaRPr lang="en-GB" sz="1400"/>
        </a:p>
      </dgm:t>
    </dgm:pt>
    <dgm:pt modelId="{1931B853-DA5B-47FA-89CD-25C7971FFBDC}" type="parTrans" cxnId="{B504CFF0-8248-4811-835B-C4F49D3B0E81}">
      <dgm:prSet/>
      <dgm:spPr/>
      <dgm:t>
        <a:bodyPr/>
        <a:lstStyle/>
        <a:p>
          <a:endParaRPr lang="en-GB" sz="1400"/>
        </a:p>
      </dgm:t>
    </dgm:pt>
    <dgm:pt modelId="{ACBA71C4-6E88-4ABD-8D58-511266C5BCBC}">
      <dgm:prSet custT="1"/>
      <dgm:spPr/>
      <dgm:t>
        <a:bodyPr/>
        <a:lstStyle/>
        <a:p>
          <a:r>
            <a:rPr lang="en-US" sz="1600" dirty="0" smtClean="0"/>
            <a:t>Political instability</a:t>
          </a:r>
          <a:endParaRPr lang="bg-BG" sz="1600" dirty="0"/>
        </a:p>
      </dgm:t>
    </dgm:pt>
    <dgm:pt modelId="{599909E9-9ED3-4A62-8A67-F89D3F6B8622}" type="parTrans" cxnId="{021AEBFF-065F-4BA2-BB3B-110B4D92EC15}">
      <dgm:prSet/>
      <dgm:spPr/>
      <dgm:t>
        <a:bodyPr/>
        <a:lstStyle/>
        <a:p>
          <a:endParaRPr lang="bg-BG" sz="1600"/>
        </a:p>
      </dgm:t>
    </dgm:pt>
    <dgm:pt modelId="{76DA0AC6-E39D-47CD-8DC3-B1980D4882A6}" type="sibTrans" cxnId="{021AEBFF-065F-4BA2-BB3B-110B4D92EC15}">
      <dgm:prSet/>
      <dgm:spPr/>
      <dgm:t>
        <a:bodyPr/>
        <a:lstStyle/>
        <a:p>
          <a:endParaRPr lang="bg-BG" sz="1600"/>
        </a:p>
      </dgm:t>
    </dgm:pt>
    <dgm:pt modelId="{62BA1AD6-BD2D-4B67-A2DA-46131EF04D4A}">
      <dgm:prSet custT="1"/>
      <dgm:spPr/>
      <dgm:t>
        <a:bodyPr/>
        <a:lstStyle/>
        <a:p>
          <a:r>
            <a:rPr lang="en-US" sz="1600" dirty="0" err="1" smtClean="0"/>
            <a:t>Politisized</a:t>
          </a:r>
          <a:r>
            <a:rPr lang="en-US" sz="1600" dirty="0" smtClean="0"/>
            <a:t> administration</a:t>
          </a:r>
          <a:endParaRPr lang="bg-BG" sz="1600" dirty="0"/>
        </a:p>
      </dgm:t>
    </dgm:pt>
    <dgm:pt modelId="{842D85C1-58A2-42B8-BF18-54EE06E7CC81}" type="parTrans" cxnId="{C3646963-6884-4C2F-9FD4-E61B38FE434F}">
      <dgm:prSet/>
      <dgm:spPr/>
      <dgm:t>
        <a:bodyPr/>
        <a:lstStyle/>
        <a:p>
          <a:endParaRPr lang="bg-BG" sz="1600"/>
        </a:p>
      </dgm:t>
    </dgm:pt>
    <dgm:pt modelId="{8B755F85-5618-47B0-A976-A2DE2EA3CACD}" type="sibTrans" cxnId="{C3646963-6884-4C2F-9FD4-E61B38FE434F}">
      <dgm:prSet/>
      <dgm:spPr/>
      <dgm:t>
        <a:bodyPr/>
        <a:lstStyle/>
        <a:p>
          <a:endParaRPr lang="bg-BG" sz="1600"/>
        </a:p>
      </dgm:t>
    </dgm:pt>
    <dgm:pt modelId="{3D62C832-F6D2-40F1-9982-E49279871892}" type="pres">
      <dgm:prSet presAssocID="{4F45987B-B6AA-4252-9718-5711E13A6A1D}" presName="cycle" presStyleCnt="0">
        <dgm:presLayoutVars>
          <dgm:chMax val="1"/>
          <dgm:dir/>
          <dgm:animLvl val="ctr"/>
          <dgm:resizeHandles val="exact"/>
        </dgm:presLayoutVars>
      </dgm:prSet>
      <dgm:spPr/>
      <dgm:t>
        <a:bodyPr/>
        <a:lstStyle/>
        <a:p>
          <a:endParaRPr lang="en-GB"/>
        </a:p>
      </dgm:t>
    </dgm:pt>
    <dgm:pt modelId="{7DB4B0DB-46FB-4880-8F4B-50261F7FA26E}" type="pres">
      <dgm:prSet presAssocID="{76B3A9BC-7E50-4664-B043-545923BF0C33}" presName="centerShape" presStyleLbl="node0" presStyleIdx="0" presStyleCnt="1" custScaleX="149938" custScaleY="151566" custLinFactNeighborX="90" custLinFactNeighborY="-7490"/>
      <dgm:spPr/>
      <dgm:t>
        <a:bodyPr/>
        <a:lstStyle/>
        <a:p>
          <a:endParaRPr lang="en-GB"/>
        </a:p>
      </dgm:t>
    </dgm:pt>
    <dgm:pt modelId="{C5A8C702-C664-4B28-89D1-8599D9696652}" type="pres">
      <dgm:prSet presAssocID="{4F4277C2-DF72-4DF8-A8BA-04842D0FDBCE}" presName="parTrans" presStyleLbl="bgSibTrans2D1" presStyleIdx="0" presStyleCnt="10"/>
      <dgm:spPr/>
      <dgm:t>
        <a:bodyPr/>
        <a:lstStyle/>
        <a:p>
          <a:endParaRPr lang="en-GB"/>
        </a:p>
      </dgm:t>
    </dgm:pt>
    <dgm:pt modelId="{7E9EA733-D411-46B8-A5D0-BCB5DBAE0A31}" type="pres">
      <dgm:prSet presAssocID="{2EBA3A66-C0C5-4CB0-8737-CA53119FBFBF}" presName="node" presStyleLbl="node1" presStyleIdx="0" presStyleCnt="10" custScaleX="175116" custScaleY="111603">
        <dgm:presLayoutVars>
          <dgm:bulletEnabled val="1"/>
        </dgm:presLayoutVars>
      </dgm:prSet>
      <dgm:spPr/>
      <dgm:t>
        <a:bodyPr/>
        <a:lstStyle/>
        <a:p>
          <a:endParaRPr lang="en-GB"/>
        </a:p>
      </dgm:t>
    </dgm:pt>
    <dgm:pt modelId="{9F995CF7-FA90-4BAD-9811-7D48C065210B}" type="pres">
      <dgm:prSet presAssocID="{B758DC82-07BA-48F1-8EA7-33531DF8D64D}" presName="parTrans" presStyleLbl="bgSibTrans2D1" presStyleIdx="1" presStyleCnt="10"/>
      <dgm:spPr/>
      <dgm:t>
        <a:bodyPr/>
        <a:lstStyle/>
        <a:p>
          <a:endParaRPr lang="en-GB"/>
        </a:p>
      </dgm:t>
    </dgm:pt>
    <dgm:pt modelId="{91ABA32E-BF08-4229-99AA-5E6006A632DF}" type="pres">
      <dgm:prSet presAssocID="{709E586F-6827-4031-9392-3A18A877A50E}" presName="node" presStyleLbl="node1" presStyleIdx="1" presStyleCnt="10" custScaleX="155339" custRadScaleRad="104157" custRadScaleInc="-20901">
        <dgm:presLayoutVars>
          <dgm:bulletEnabled val="1"/>
        </dgm:presLayoutVars>
      </dgm:prSet>
      <dgm:spPr/>
      <dgm:t>
        <a:bodyPr/>
        <a:lstStyle/>
        <a:p>
          <a:endParaRPr lang="en-GB"/>
        </a:p>
      </dgm:t>
    </dgm:pt>
    <dgm:pt modelId="{EC241D05-59A3-4EE8-84A0-5B17CA3FDC5D}" type="pres">
      <dgm:prSet presAssocID="{04672489-C288-4807-BC9A-E86ADE3F74E3}" presName="parTrans" presStyleLbl="bgSibTrans2D1" presStyleIdx="2" presStyleCnt="10"/>
      <dgm:spPr/>
      <dgm:t>
        <a:bodyPr/>
        <a:lstStyle/>
        <a:p>
          <a:endParaRPr lang="en-GB"/>
        </a:p>
      </dgm:t>
    </dgm:pt>
    <dgm:pt modelId="{DD4D9DC8-F028-49E4-9956-32095F70BB4C}" type="pres">
      <dgm:prSet presAssocID="{22684572-4C1F-410A-9CB5-BA72E10A02D0}" presName="node" presStyleLbl="node1" presStyleIdx="2" presStyleCnt="10" custScaleX="143510" custRadScaleRad="113217" custRadScaleInc="-55576">
        <dgm:presLayoutVars>
          <dgm:bulletEnabled val="1"/>
        </dgm:presLayoutVars>
      </dgm:prSet>
      <dgm:spPr/>
      <dgm:t>
        <a:bodyPr/>
        <a:lstStyle/>
        <a:p>
          <a:endParaRPr lang="en-GB"/>
        </a:p>
      </dgm:t>
    </dgm:pt>
    <dgm:pt modelId="{0AA7FCF8-9AF1-4FEF-916A-E9D1629F194F}" type="pres">
      <dgm:prSet presAssocID="{599909E9-9ED3-4A62-8A67-F89D3F6B8622}" presName="parTrans" presStyleLbl="bgSibTrans2D1" presStyleIdx="3" presStyleCnt="10"/>
      <dgm:spPr/>
      <dgm:t>
        <a:bodyPr/>
        <a:lstStyle/>
        <a:p>
          <a:endParaRPr lang="en-GB"/>
        </a:p>
      </dgm:t>
    </dgm:pt>
    <dgm:pt modelId="{13ED8CAF-6EE2-4B5B-9A52-F34BF9DC69AD}" type="pres">
      <dgm:prSet presAssocID="{ACBA71C4-6E88-4ABD-8D58-511266C5BCBC}" presName="node" presStyleLbl="node1" presStyleIdx="3" presStyleCnt="10" custScaleX="163019" custRadScaleRad="114245" custRadScaleInc="-71807">
        <dgm:presLayoutVars>
          <dgm:bulletEnabled val="1"/>
        </dgm:presLayoutVars>
      </dgm:prSet>
      <dgm:spPr/>
      <dgm:t>
        <a:bodyPr/>
        <a:lstStyle/>
        <a:p>
          <a:endParaRPr lang="en-GB"/>
        </a:p>
      </dgm:t>
    </dgm:pt>
    <dgm:pt modelId="{95080719-8662-4A20-845C-CE3D5E454F54}" type="pres">
      <dgm:prSet presAssocID="{29A23B6B-4DAC-4B49-948F-A8BEC5712CCC}" presName="parTrans" presStyleLbl="bgSibTrans2D1" presStyleIdx="4" presStyleCnt="10"/>
      <dgm:spPr/>
      <dgm:t>
        <a:bodyPr/>
        <a:lstStyle/>
        <a:p>
          <a:endParaRPr lang="en-GB"/>
        </a:p>
      </dgm:t>
    </dgm:pt>
    <dgm:pt modelId="{1D24ED7A-CC7E-400F-B79C-C74E46908966}" type="pres">
      <dgm:prSet presAssocID="{5B69CC48-B178-4A00-BD63-B033EA30072B}" presName="node" presStyleLbl="node1" presStyleIdx="4" presStyleCnt="10" custScaleX="174500" custRadScaleRad="99030" custRadScaleInc="-48823">
        <dgm:presLayoutVars>
          <dgm:bulletEnabled val="1"/>
        </dgm:presLayoutVars>
      </dgm:prSet>
      <dgm:spPr/>
      <dgm:t>
        <a:bodyPr/>
        <a:lstStyle/>
        <a:p>
          <a:endParaRPr lang="en-GB"/>
        </a:p>
      </dgm:t>
    </dgm:pt>
    <dgm:pt modelId="{C9FD90B8-EF7C-4B13-9C40-95AEB45F240F}" type="pres">
      <dgm:prSet presAssocID="{51BD0A0E-0E24-4C21-9D43-477FE9E222D7}" presName="parTrans" presStyleLbl="bgSibTrans2D1" presStyleIdx="5" presStyleCnt="10"/>
      <dgm:spPr/>
      <dgm:t>
        <a:bodyPr/>
        <a:lstStyle/>
        <a:p>
          <a:endParaRPr lang="en-GB"/>
        </a:p>
      </dgm:t>
    </dgm:pt>
    <dgm:pt modelId="{E62E4556-C09F-4037-9A18-C7AF33E3EAC8}" type="pres">
      <dgm:prSet presAssocID="{F9CAFFA0-F546-4521-8A64-7551109F37A1}" presName="node" presStyleLbl="node1" presStyleIdx="5" presStyleCnt="10" custScaleX="233472" custRadScaleRad="97620" custRadScaleInc="34343">
        <dgm:presLayoutVars>
          <dgm:bulletEnabled val="1"/>
        </dgm:presLayoutVars>
      </dgm:prSet>
      <dgm:spPr/>
      <dgm:t>
        <a:bodyPr/>
        <a:lstStyle/>
        <a:p>
          <a:endParaRPr lang="en-GB"/>
        </a:p>
      </dgm:t>
    </dgm:pt>
    <dgm:pt modelId="{B124DFBE-38E5-4580-A570-CB953D7B86A6}" type="pres">
      <dgm:prSet presAssocID="{662704BC-A060-4F56-AF50-DB8802C16BF3}" presName="parTrans" presStyleLbl="bgSibTrans2D1" presStyleIdx="6" presStyleCnt="10"/>
      <dgm:spPr/>
      <dgm:t>
        <a:bodyPr/>
        <a:lstStyle/>
        <a:p>
          <a:endParaRPr lang="en-GB"/>
        </a:p>
      </dgm:t>
    </dgm:pt>
    <dgm:pt modelId="{4F7A0EF0-50AC-4A02-AC75-1D345EE5F6D6}" type="pres">
      <dgm:prSet presAssocID="{518E3A3D-01BD-474E-82E9-6C8D164805B0}" presName="node" presStyleLbl="node1" presStyleIdx="6" presStyleCnt="10" custScaleX="156160" custScaleY="92301" custRadScaleRad="119078" custRadScaleInc="74642">
        <dgm:presLayoutVars>
          <dgm:bulletEnabled val="1"/>
        </dgm:presLayoutVars>
      </dgm:prSet>
      <dgm:spPr/>
      <dgm:t>
        <a:bodyPr/>
        <a:lstStyle/>
        <a:p>
          <a:endParaRPr lang="en-GB"/>
        </a:p>
      </dgm:t>
    </dgm:pt>
    <dgm:pt modelId="{C1D1CC4A-E4CE-48D0-9B55-C7D46B575481}" type="pres">
      <dgm:prSet presAssocID="{1931B853-DA5B-47FA-89CD-25C7971FFBDC}" presName="parTrans" presStyleLbl="bgSibTrans2D1" presStyleIdx="7" presStyleCnt="10"/>
      <dgm:spPr/>
      <dgm:t>
        <a:bodyPr/>
        <a:lstStyle/>
        <a:p>
          <a:endParaRPr lang="en-GB"/>
        </a:p>
      </dgm:t>
    </dgm:pt>
    <dgm:pt modelId="{84F00B91-2B4E-479C-9D12-A71430899B09}" type="pres">
      <dgm:prSet presAssocID="{0059026C-EBC2-4DCC-8C39-B65CB8963CF2}" presName="node" presStyleLbl="node1" presStyleIdx="7" presStyleCnt="10" custScaleX="155550" custRadScaleRad="107461" custRadScaleInc="32126">
        <dgm:presLayoutVars>
          <dgm:bulletEnabled val="1"/>
        </dgm:presLayoutVars>
      </dgm:prSet>
      <dgm:spPr/>
      <dgm:t>
        <a:bodyPr/>
        <a:lstStyle/>
        <a:p>
          <a:endParaRPr lang="en-GB"/>
        </a:p>
      </dgm:t>
    </dgm:pt>
    <dgm:pt modelId="{2ECA955F-ECB1-4AA0-AF4C-E073AAC7AC5C}" type="pres">
      <dgm:prSet presAssocID="{538AFEB0-FFF2-4528-9070-A2CFDA28CFF3}" presName="parTrans" presStyleLbl="bgSibTrans2D1" presStyleIdx="8" presStyleCnt="10"/>
      <dgm:spPr/>
      <dgm:t>
        <a:bodyPr/>
        <a:lstStyle/>
        <a:p>
          <a:endParaRPr lang="en-GB"/>
        </a:p>
      </dgm:t>
    </dgm:pt>
    <dgm:pt modelId="{9A3E719C-2322-439F-BC42-9397CCA710EA}" type="pres">
      <dgm:prSet presAssocID="{01586938-B9E8-43ED-9DD8-E6F8350A7C75}" presName="node" presStyleLbl="node1" presStyleIdx="8" presStyleCnt="10" custScaleX="162665" custRadScaleRad="97604" custRadScaleInc="758">
        <dgm:presLayoutVars>
          <dgm:bulletEnabled val="1"/>
        </dgm:presLayoutVars>
      </dgm:prSet>
      <dgm:spPr/>
      <dgm:t>
        <a:bodyPr/>
        <a:lstStyle/>
        <a:p>
          <a:endParaRPr lang="en-GB"/>
        </a:p>
      </dgm:t>
    </dgm:pt>
    <dgm:pt modelId="{97A3AECA-405C-45FD-BFB1-DCB069727555}" type="pres">
      <dgm:prSet presAssocID="{842D85C1-58A2-42B8-BF18-54EE06E7CC81}" presName="parTrans" presStyleLbl="bgSibTrans2D1" presStyleIdx="9" presStyleCnt="10"/>
      <dgm:spPr/>
      <dgm:t>
        <a:bodyPr/>
        <a:lstStyle/>
        <a:p>
          <a:endParaRPr lang="en-US"/>
        </a:p>
      </dgm:t>
    </dgm:pt>
    <dgm:pt modelId="{2F63C84D-0B8C-4170-8604-30C87006B59B}" type="pres">
      <dgm:prSet presAssocID="{62BA1AD6-BD2D-4B67-A2DA-46131EF04D4A}" presName="node" presStyleLbl="node1" presStyleIdx="9" presStyleCnt="10" custScaleX="150758" custRadScaleRad="92286" custRadScaleInc="-2932">
        <dgm:presLayoutVars>
          <dgm:bulletEnabled val="1"/>
        </dgm:presLayoutVars>
      </dgm:prSet>
      <dgm:spPr/>
      <dgm:t>
        <a:bodyPr/>
        <a:lstStyle/>
        <a:p>
          <a:endParaRPr lang="bg-BG"/>
        </a:p>
      </dgm:t>
    </dgm:pt>
  </dgm:ptLst>
  <dgm:cxnLst>
    <dgm:cxn modelId="{BD00D13D-8801-459B-ACFD-016F89EEC4EE}" srcId="{76B3A9BC-7E50-4664-B043-545923BF0C33}" destId="{5B69CC48-B178-4A00-BD63-B033EA30072B}" srcOrd="4" destOrd="0" parTransId="{29A23B6B-4DAC-4B49-948F-A8BEC5712CCC}" sibTransId="{38A8C995-8063-4F8E-9157-8486B3D74309}"/>
    <dgm:cxn modelId="{63749CAF-11E0-46F3-9F60-B927F74D79EE}" type="presOf" srcId="{709E586F-6827-4031-9392-3A18A877A50E}" destId="{91ABA32E-BF08-4229-99AA-5E6006A632DF}" srcOrd="0" destOrd="0" presId="urn:microsoft.com/office/officeart/2005/8/layout/radial4"/>
    <dgm:cxn modelId="{1F65CEB7-C38E-4765-A93B-7E71DF7EE97C}" type="presOf" srcId="{538AFEB0-FFF2-4528-9070-A2CFDA28CFF3}" destId="{2ECA955F-ECB1-4AA0-AF4C-E073AAC7AC5C}" srcOrd="0" destOrd="0" presId="urn:microsoft.com/office/officeart/2005/8/layout/radial4"/>
    <dgm:cxn modelId="{D59549E0-9FCA-4E02-9188-ED8F77952B3E}" srcId="{76B3A9BC-7E50-4664-B043-545923BF0C33}" destId="{01586938-B9E8-43ED-9DD8-E6F8350A7C75}" srcOrd="8" destOrd="0" parTransId="{538AFEB0-FFF2-4528-9070-A2CFDA28CFF3}" sibTransId="{9FBC9E6E-B176-4475-AB9E-0C1470A49118}"/>
    <dgm:cxn modelId="{E1F8F370-D4A7-4BF5-8C6C-D204C4EA6E51}" type="presOf" srcId="{4F4277C2-DF72-4DF8-A8BA-04842D0FDBCE}" destId="{C5A8C702-C664-4B28-89D1-8599D9696652}" srcOrd="0" destOrd="0" presId="urn:microsoft.com/office/officeart/2005/8/layout/radial4"/>
    <dgm:cxn modelId="{50A72398-7162-40C7-B5B8-712A9745D5FE}" type="presOf" srcId="{599909E9-9ED3-4A62-8A67-F89D3F6B8622}" destId="{0AA7FCF8-9AF1-4FEF-916A-E9D1629F194F}" srcOrd="0" destOrd="0" presId="urn:microsoft.com/office/officeart/2005/8/layout/radial4"/>
    <dgm:cxn modelId="{F926F98D-D3B3-4CD0-8115-2430C740DB5F}" srcId="{76B3A9BC-7E50-4664-B043-545923BF0C33}" destId="{709E586F-6827-4031-9392-3A18A877A50E}" srcOrd="1" destOrd="0" parTransId="{B758DC82-07BA-48F1-8EA7-33531DF8D64D}" sibTransId="{CE7767EE-6590-480A-A804-81F6FCED3884}"/>
    <dgm:cxn modelId="{E33707BF-976D-4DF3-9B00-2F4E2E9B8354}" type="presOf" srcId="{842D85C1-58A2-42B8-BF18-54EE06E7CC81}" destId="{97A3AECA-405C-45FD-BFB1-DCB069727555}" srcOrd="0" destOrd="0" presId="urn:microsoft.com/office/officeart/2005/8/layout/radial4"/>
    <dgm:cxn modelId="{5F21D35C-0C01-4332-8273-580B7E242D7B}" type="presOf" srcId="{662704BC-A060-4F56-AF50-DB8802C16BF3}" destId="{B124DFBE-38E5-4580-A570-CB953D7B86A6}" srcOrd="0" destOrd="0" presId="urn:microsoft.com/office/officeart/2005/8/layout/radial4"/>
    <dgm:cxn modelId="{252DDDFD-27C9-478D-8E64-151AAAFAE6B8}" type="presOf" srcId="{518E3A3D-01BD-474E-82E9-6C8D164805B0}" destId="{4F7A0EF0-50AC-4A02-AC75-1D345EE5F6D6}" srcOrd="0" destOrd="0" presId="urn:microsoft.com/office/officeart/2005/8/layout/radial4"/>
    <dgm:cxn modelId="{4C0AA890-7DE7-42DB-AA66-990DEB9E1E3A}" type="presOf" srcId="{4F45987B-B6AA-4252-9718-5711E13A6A1D}" destId="{3D62C832-F6D2-40F1-9982-E49279871892}" srcOrd="0" destOrd="0" presId="urn:microsoft.com/office/officeart/2005/8/layout/radial4"/>
    <dgm:cxn modelId="{3432EF93-F7ED-4BD5-B9D0-99ED9D439A98}" type="presOf" srcId="{ACBA71C4-6E88-4ABD-8D58-511266C5BCBC}" destId="{13ED8CAF-6EE2-4B5B-9A52-F34BF9DC69AD}" srcOrd="0" destOrd="0" presId="urn:microsoft.com/office/officeart/2005/8/layout/radial4"/>
    <dgm:cxn modelId="{C9163D86-CCE0-4331-AEF0-ED19362F5AF8}" type="presOf" srcId="{01586938-B9E8-43ED-9DD8-E6F8350A7C75}" destId="{9A3E719C-2322-439F-BC42-9397CCA710EA}" srcOrd="0" destOrd="0" presId="urn:microsoft.com/office/officeart/2005/8/layout/radial4"/>
    <dgm:cxn modelId="{20B3C751-3DDD-409D-9DD1-72087C723B18}" type="presOf" srcId="{51BD0A0E-0E24-4C21-9D43-477FE9E222D7}" destId="{C9FD90B8-EF7C-4B13-9C40-95AEB45F240F}" srcOrd="0" destOrd="0" presId="urn:microsoft.com/office/officeart/2005/8/layout/radial4"/>
    <dgm:cxn modelId="{CAE88771-E53D-4AA6-A4FC-71663C71956C}" type="presOf" srcId="{76B3A9BC-7E50-4664-B043-545923BF0C33}" destId="{7DB4B0DB-46FB-4880-8F4B-50261F7FA26E}" srcOrd="0" destOrd="0" presId="urn:microsoft.com/office/officeart/2005/8/layout/radial4"/>
    <dgm:cxn modelId="{7578A21F-418B-4CBA-A9CC-9706FA708F60}" type="presOf" srcId="{04672489-C288-4807-BC9A-E86ADE3F74E3}" destId="{EC241D05-59A3-4EE8-84A0-5B17CA3FDC5D}" srcOrd="0" destOrd="0" presId="urn:microsoft.com/office/officeart/2005/8/layout/radial4"/>
    <dgm:cxn modelId="{6625D097-EFF2-433D-945C-5AB2CB8098E0}" type="presOf" srcId="{1931B853-DA5B-47FA-89CD-25C7971FFBDC}" destId="{C1D1CC4A-E4CE-48D0-9B55-C7D46B575481}" srcOrd="0" destOrd="0" presId="urn:microsoft.com/office/officeart/2005/8/layout/radial4"/>
    <dgm:cxn modelId="{3304E7DE-4FB7-42C8-A532-79000A153651}" type="presOf" srcId="{2EBA3A66-C0C5-4CB0-8737-CA53119FBFBF}" destId="{7E9EA733-D411-46B8-A5D0-BCB5DBAE0A31}" srcOrd="0" destOrd="0" presId="urn:microsoft.com/office/officeart/2005/8/layout/radial4"/>
    <dgm:cxn modelId="{021AEBFF-065F-4BA2-BB3B-110B4D92EC15}" srcId="{76B3A9BC-7E50-4664-B043-545923BF0C33}" destId="{ACBA71C4-6E88-4ABD-8D58-511266C5BCBC}" srcOrd="3" destOrd="0" parTransId="{599909E9-9ED3-4A62-8A67-F89D3F6B8622}" sibTransId="{76DA0AC6-E39D-47CD-8DC3-B1980D4882A6}"/>
    <dgm:cxn modelId="{13CAF824-C1F7-48C0-ACC1-85EB02A77F65}" srcId="{76B3A9BC-7E50-4664-B043-545923BF0C33}" destId="{2EBA3A66-C0C5-4CB0-8737-CA53119FBFBF}" srcOrd="0" destOrd="0" parTransId="{4F4277C2-DF72-4DF8-A8BA-04842D0FDBCE}" sibTransId="{FD27B8B4-1D9A-4985-8791-B2743C7C699C}"/>
    <dgm:cxn modelId="{9F859839-0032-44A0-92DC-AB010AA07F4E}" type="presOf" srcId="{62BA1AD6-BD2D-4B67-A2DA-46131EF04D4A}" destId="{2F63C84D-0B8C-4170-8604-30C87006B59B}" srcOrd="0" destOrd="0" presId="urn:microsoft.com/office/officeart/2005/8/layout/radial4"/>
    <dgm:cxn modelId="{B7DB8842-FA5A-4231-8345-504B34949614}" type="presOf" srcId="{5B69CC48-B178-4A00-BD63-B033EA30072B}" destId="{1D24ED7A-CC7E-400F-B79C-C74E46908966}" srcOrd="0" destOrd="0" presId="urn:microsoft.com/office/officeart/2005/8/layout/radial4"/>
    <dgm:cxn modelId="{8F658A84-88FB-4F85-AEDF-E3C1E1E19FD1}" srcId="{76B3A9BC-7E50-4664-B043-545923BF0C33}" destId="{22684572-4C1F-410A-9CB5-BA72E10A02D0}" srcOrd="2" destOrd="0" parTransId="{04672489-C288-4807-BC9A-E86ADE3F74E3}" sibTransId="{CD48DF35-0FAE-4421-A71A-570F091BFBD0}"/>
    <dgm:cxn modelId="{F1FE6AA0-78D7-45D3-B5FB-10F3860D1FF0}" type="presOf" srcId="{B758DC82-07BA-48F1-8EA7-33531DF8D64D}" destId="{9F995CF7-FA90-4BAD-9811-7D48C065210B}" srcOrd="0" destOrd="0" presId="urn:microsoft.com/office/officeart/2005/8/layout/radial4"/>
    <dgm:cxn modelId="{FD03D53C-CC3F-47DD-B58C-9BF629726A47}" srcId="{4F45987B-B6AA-4252-9718-5711E13A6A1D}" destId="{76B3A9BC-7E50-4664-B043-545923BF0C33}" srcOrd="0" destOrd="0" parTransId="{A7CC5889-131B-42B3-AF36-6A19C21787E6}" sibTransId="{3C3C29EF-B83A-4DEB-8D94-537EC19A5886}"/>
    <dgm:cxn modelId="{E59401F3-F1EE-4D61-AB9C-557AA5D7B38F}" type="presOf" srcId="{0059026C-EBC2-4DCC-8C39-B65CB8963CF2}" destId="{84F00B91-2B4E-479C-9D12-A71430899B09}" srcOrd="0" destOrd="0" presId="urn:microsoft.com/office/officeart/2005/8/layout/radial4"/>
    <dgm:cxn modelId="{42FED427-DFD6-41E9-A210-D3B4F0961A26}" type="presOf" srcId="{22684572-4C1F-410A-9CB5-BA72E10A02D0}" destId="{DD4D9DC8-F028-49E4-9956-32095F70BB4C}" srcOrd="0" destOrd="0" presId="urn:microsoft.com/office/officeart/2005/8/layout/radial4"/>
    <dgm:cxn modelId="{B504CFF0-8248-4811-835B-C4F49D3B0E81}" srcId="{76B3A9BC-7E50-4664-B043-545923BF0C33}" destId="{0059026C-EBC2-4DCC-8C39-B65CB8963CF2}" srcOrd="7" destOrd="0" parTransId="{1931B853-DA5B-47FA-89CD-25C7971FFBDC}" sibTransId="{F5CC4A4D-52CC-481C-924B-462385551029}"/>
    <dgm:cxn modelId="{DFA8E9D3-0BEE-4F98-B946-77DCF163937E}" type="presOf" srcId="{F9CAFFA0-F546-4521-8A64-7551109F37A1}" destId="{E62E4556-C09F-4037-9A18-C7AF33E3EAC8}" srcOrd="0" destOrd="0" presId="urn:microsoft.com/office/officeart/2005/8/layout/radial4"/>
    <dgm:cxn modelId="{A831C037-98AB-4939-A391-BC9C8F4349AA}" srcId="{76B3A9BC-7E50-4664-B043-545923BF0C33}" destId="{F9CAFFA0-F546-4521-8A64-7551109F37A1}" srcOrd="5" destOrd="0" parTransId="{51BD0A0E-0E24-4C21-9D43-477FE9E222D7}" sibTransId="{C48644C7-B440-4C3B-88DA-FB7DCB85CBA1}"/>
    <dgm:cxn modelId="{C3646963-6884-4C2F-9FD4-E61B38FE434F}" srcId="{76B3A9BC-7E50-4664-B043-545923BF0C33}" destId="{62BA1AD6-BD2D-4B67-A2DA-46131EF04D4A}" srcOrd="9" destOrd="0" parTransId="{842D85C1-58A2-42B8-BF18-54EE06E7CC81}" sibTransId="{8B755F85-5618-47B0-A976-A2DE2EA3CACD}"/>
    <dgm:cxn modelId="{0CE90ADD-F1A2-447A-85E8-90BDB3784DE4}" type="presOf" srcId="{29A23B6B-4DAC-4B49-948F-A8BEC5712CCC}" destId="{95080719-8662-4A20-845C-CE3D5E454F54}" srcOrd="0" destOrd="0" presId="urn:microsoft.com/office/officeart/2005/8/layout/radial4"/>
    <dgm:cxn modelId="{C9FB1023-E44E-4950-8B63-6045C9F5DD56}" srcId="{76B3A9BC-7E50-4664-B043-545923BF0C33}" destId="{518E3A3D-01BD-474E-82E9-6C8D164805B0}" srcOrd="6" destOrd="0" parTransId="{662704BC-A060-4F56-AF50-DB8802C16BF3}" sibTransId="{120ED8C8-7E09-44AC-9873-DDB28D11A133}"/>
    <dgm:cxn modelId="{7A8758D0-17BB-4C5E-837F-B488AF4B7DB8}" type="presParOf" srcId="{3D62C832-F6D2-40F1-9982-E49279871892}" destId="{7DB4B0DB-46FB-4880-8F4B-50261F7FA26E}" srcOrd="0" destOrd="0" presId="urn:microsoft.com/office/officeart/2005/8/layout/radial4"/>
    <dgm:cxn modelId="{F82098C7-0174-4D69-93ED-9237B91A3139}" type="presParOf" srcId="{3D62C832-F6D2-40F1-9982-E49279871892}" destId="{C5A8C702-C664-4B28-89D1-8599D9696652}" srcOrd="1" destOrd="0" presId="urn:microsoft.com/office/officeart/2005/8/layout/radial4"/>
    <dgm:cxn modelId="{B4B947B1-53F1-4B48-8B34-8287240F5488}" type="presParOf" srcId="{3D62C832-F6D2-40F1-9982-E49279871892}" destId="{7E9EA733-D411-46B8-A5D0-BCB5DBAE0A31}" srcOrd="2" destOrd="0" presId="urn:microsoft.com/office/officeart/2005/8/layout/radial4"/>
    <dgm:cxn modelId="{1632DF73-2EA2-4312-889A-AF9D5EC94A12}" type="presParOf" srcId="{3D62C832-F6D2-40F1-9982-E49279871892}" destId="{9F995CF7-FA90-4BAD-9811-7D48C065210B}" srcOrd="3" destOrd="0" presId="urn:microsoft.com/office/officeart/2005/8/layout/radial4"/>
    <dgm:cxn modelId="{55CDA43D-525D-4C89-BC41-30160DE7B429}" type="presParOf" srcId="{3D62C832-F6D2-40F1-9982-E49279871892}" destId="{91ABA32E-BF08-4229-99AA-5E6006A632DF}" srcOrd="4" destOrd="0" presId="urn:microsoft.com/office/officeart/2005/8/layout/radial4"/>
    <dgm:cxn modelId="{BFCDFC44-91D2-4EE3-9114-90212B90BDDC}" type="presParOf" srcId="{3D62C832-F6D2-40F1-9982-E49279871892}" destId="{EC241D05-59A3-4EE8-84A0-5B17CA3FDC5D}" srcOrd="5" destOrd="0" presId="urn:microsoft.com/office/officeart/2005/8/layout/radial4"/>
    <dgm:cxn modelId="{E010B787-5F91-459B-9392-8943E599BFBE}" type="presParOf" srcId="{3D62C832-F6D2-40F1-9982-E49279871892}" destId="{DD4D9DC8-F028-49E4-9956-32095F70BB4C}" srcOrd="6" destOrd="0" presId="urn:microsoft.com/office/officeart/2005/8/layout/radial4"/>
    <dgm:cxn modelId="{6AFCE24B-F4DC-4968-A235-59188CD1AFB2}" type="presParOf" srcId="{3D62C832-F6D2-40F1-9982-E49279871892}" destId="{0AA7FCF8-9AF1-4FEF-916A-E9D1629F194F}" srcOrd="7" destOrd="0" presId="urn:microsoft.com/office/officeart/2005/8/layout/radial4"/>
    <dgm:cxn modelId="{0B5B9220-7B3A-42A9-9996-79BB185D1542}" type="presParOf" srcId="{3D62C832-F6D2-40F1-9982-E49279871892}" destId="{13ED8CAF-6EE2-4B5B-9A52-F34BF9DC69AD}" srcOrd="8" destOrd="0" presId="urn:microsoft.com/office/officeart/2005/8/layout/radial4"/>
    <dgm:cxn modelId="{43597312-CF41-4A99-8B59-C4F2268F96B3}" type="presParOf" srcId="{3D62C832-F6D2-40F1-9982-E49279871892}" destId="{95080719-8662-4A20-845C-CE3D5E454F54}" srcOrd="9" destOrd="0" presId="urn:microsoft.com/office/officeart/2005/8/layout/radial4"/>
    <dgm:cxn modelId="{C09DE059-315D-46EC-93EE-2E86AA861A79}" type="presParOf" srcId="{3D62C832-F6D2-40F1-9982-E49279871892}" destId="{1D24ED7A-CC7E-400F-B79C-C74E46908966}" srcOrd="10" destOrd="0" presId="urn:microsoft.com/office/officeart/2005/8/layout/radial4"/>
    <dgm:cxn modelId="{372877A2-655B-4CFE-A355-771EC6B66F79}" type="presParOf" srcId="{3D62C832-F6D2-40F1-9982-E49279871892}" destId="{C9FD90B8-EF7C-4B13-9C40-95AEB45F240F}" srcOrd="11" destOrd="0" presId="urn:microsoft.com/office/officeart/2005/8/layout/radial4"/>
    <dgm:cxn modelId="{6526ABF4-A9DB-4027-A58E-F76FEF0CFEEE}" type="presParOf" srcId="{3D62C832-F6D2-40F1-9982-E49279871892}" destId="{E62E4556-C09F-4037-9A18-C7AF33E3EAC8}" srcOrd="12" destOrd="0" presId="urn:microsoft.com/office/officeart/2005/8/layout/radial4"/>
    <dgm:cxn modelId="{399C5A2E-AABF-4839-9C6F-B65E3F90695C}" type="presParOf" srcId="{3D62C832-F6D2-40F1-9982-E49279871892}" destId="{B124DFBE-38E5-4580-A570-CB953D7B86A6}" srcOrd="13" destOrd="0" presId="urn:microsoft.com/office/officeart/2005/8/layout/radial4"/>
    <dgm:cxn modelId="{CAFF010D-4C8D-4585-9843-E4DAFF01779B}" type="presParOf" srcId="{3D62C832-F6D2-40F1-9982-E49279871892}" destId="{4F7A0EF0-50AC-4A02-AC75-1D345EE5F6D6}" srcOrd="14" destOrd="0" presId="urn:microsoft.com/office/officeart/2005/8/layout/radial4"/>
    <dgm:cxn modelId="{F933E2CB-3907-47B2-B3D9-493BF1B253D3}" type="presParOf" srcId="{3D62C832-F6D2-40F1-9982-E49279871892}" destId="{C1D1CC4A-E4CE-48D0-9B55-C7D46B575481}" srcOrd="15" destOrd="0" presId="urn:microsoft.com/office/officeart/2005/8/layout/radial4"/>
    <dgm:cxn modelId="{89A8CD18-6040-43A9-A3C7-D2778CF427C8}" type="presParOf" srcId="{3D62C832-F6D2-40F1-9982-E49279871892}" destId="{84F00B91-2B4E-479C-9D12-A71430899B09}" srcOrd="16" destOrd="0" presId="urn:microsoft.com/office/officeart/2005/8/layout/radial4"/>
    <dgm:cxn modelId="{5245F900-4E56-4D23-93C1-836CA1411ACC}" type="presParOf" srcId="{3D62C832-F6D2-40F1-9982-E49279871892}" destId="{2ECA955F-ECB1-4AA0-AF4C-E073AAC7AC5C}" srcOrd="17" destOrd="0" presId="urn:microsoft.com/office/officeart/2005/8/layout/radial4"/>
    <dgm:cxn modelId="{1DE70E07-E5BE-42D3-A03F-1E247A7CDD09}" type="presParOf" srcId="{3D62C832-F6D2-40F1-9982-E49279871892}" destId="{9A3E719C-2322-439F-BC42-9397CCA710EA}" srcOrd="18" destOrd="0" presId="urn:microsoft.com/office/officeart/2005/8/layout/radial4"/>
    <dgm:cxn modelId="{49728C8C-CFDA-4B64-A892-71E6470C51AE}" type="presParOf" srcId="{3D62C832-F6D2-40F1-9982-E49279871892}" destId="{97A3AECA-405C-45FD-BFB1-DCB069727555}" srcOrd="19" destOrd="0" presId="urn:microsoft.com/office/officeart/2005/8/layout/radial4"/>
    <dgm:cxn modelId="{1681DFB4-2400-485D-A0B1-53B308E6CF46}" type="presParOf" srcId="{3D62C832-F6D2-40F1-9982-E49279871892}" destId="{2F63C84D-0B8C-4170-8604-30C87006B59B}" srcOrd="2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6B1946-B1B8-44A6-B0E3-EE0AA63D671C}">
      <dsp:nvSpPr>
        <dsp:cNvPr id="0" name=""/>
        <dsp:cNvSpPr/>
      </dsp:nvSpPr>
      <dsp:spPr>
        <a:xfrm>
          <a:off x="0" y="0"/>
          <a:ext cx="4137025" cy="4137025"/>
        </a:xfrm>
        <a:prstGeom prst="pie">
          <a:avLst>
            <a:gd name="adj1" fmla="val 5400000"/>
            <a:gd name="adj2" fmla="val 16200000"/>
          </a:avLst>
        </a:prstGeom>
        <a:gradFill rotWithShape="0">
          <a:gsLst>
            <a:gs pos="0">
              <a:schemeClr val="accent2">
                <a:shade val="80000"/>
                <a:hueOff val="0"/>
                <a:satOff val="0"/>
                <a:lumOff val="0"/>
                <a:alphaOff val="0"/>
                <a:tint val="100000"/>
                <a:shade val="100000"/>
                <a:satMod val="130000"/>
              </a:schemeClr>
            </a:gs>
            <a:gs pos="100000">
              <a:schemeClr val="accent2">
                <a:shade val="8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C9AC871-9297-4DE4-A90F-36E0921DAD82}">
      <dsp:nvSpPr>
        <dsp:cNvPr id="0" name=""/>
        <dsp:cNvSpPr/>
      </dsp:nvSpPr>
      <dsp:spPr>
        <a:xfrm>
          <a:off x="2068512" y="0"/>
          <a:ext cx="5853112" cy="4137025"/>
        </a:xfrm>
        <a:prstGeom prst="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Research</a:t>
          </a:r>
          <a:endParaRPr lang="en-GB" sz="3400" kern="1200" dirty="0"/>
        </a:p>
      </dsp:txBody>
      <dsp:txXfrm>
        <a:off x="2068512" y="0"/>
        <a:ext cx="2926556" cy="1241110"/>
      </dsp:txXfrm>
    </dsp:sp>
    <dsp:sp modelId="{40188287-DAAB-4022-92E9-80B85576637C}">
      <dsp:nvSpPr>
        <dsp:cNvPr id="0" name=""/>
        <dsp:cNvSpPr/>
      </dsp:nvSpPr>
      <dsp:spPr>
        <a:xfrm>
          <a:off x="723980" y="1241110"/>
          <a:ext cx="2689063" cy="2689063"/>
        </a:xfrm>
        <a:prstGeom prst="pie">
          <a:avLst>
            <a:gd name="adj1" fmla="val 5400000"/>
            <a:gd name="adj2" fmla="val 16200000"/>
          </a:avLst>
        </a:prstGeom>
        <a:gradFill rotWithShape="0">
          <a:gsLst>
            <a:gs pos="0">
              <a:schemeClr val="accent2">
                <a:shade val="80000"/>
                <a:hueOff val="44392"/>
                <a:satOff val="-9753"/>
                <a:lumOff val="15552"/>
                <a:alphaOff val="0"/>
                <a:tint val="100000"/>
                <a:shade val="100000"/>
                <a:satMod val="130000"/>
              </a:schemeClr>
            </a:gs>
            <a:gs pos="100000">
              <a:schemeClr val="accent2">
                <a:shade val="80000"/>
                <a:hueOff val="44392"/>
                <a:satOff val="-9753"/>
                <a:lumOff val="15552"/>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C348187-5954-4B7A-A30A-C00BE237A61E}">
      <dsp:nvSpPr>
        <dsp:cNvPr id="0" name=""/>
        <dsp:cNvSpPr/>
      </dsp:nvSpPr>
      <dsp:spPr>
        <a:xfrm>
          <a:off x="2068512" y="1241110"/>
          <a:ext cx="5853112" cy="2689063"/>
        </a:xfrm>
        <a:prstGeom prst="rect">
          <a:avLst/>
        </a:prstGeom>
        <a:solidFill>
          <a:schemeClr val="lt1">
            <a:alpha val="90000"/>
            <a:hueOff val="0"/>
            <a:satOff val="0"/>
            <a:lumOff val="0"/>
            <a:alphaOff val="0"/>
          </a:schemeClr>
        </a:solidFill>
        <a:ln w="9525" cap="flat" cmpd="sng" algn="ctr">
          <a:solidFill>
            <a:schemeClr val="accent2">
              <a:shade val="80000"/>
              <a:hueOff val="44392"/>
              <a:satOff val="-9753"/>
              <a:lumOff val="1555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Public awareness</a:t>
          </a:r>
          <a:endParaRPr lang="en-GB" sz="3400" kern="1200" dirty="0"/>
        </a:p>
      </dsp:txBody>
      <dsp:txXfrm>
        <a:off x="2068512" y="1241110"/>
        <a:ext cx="2926556" cy="1241106"/>
      </dsp:txXfrm>
    </dsp:sp>
    <dsp:sp modelId="{E01A6A23-D2F5-44F4-8558-C47BE2634A81}">
      <dsp:nvSpPr>
        <dsp:cNvPr id="0" name=""/>
        <dsp:cNvSpPr/>
      </dsp:nvSpPr>
      <dsp:spPr>
        <a:xfrm>
          <a:off x="1447959" y="2482216"/>
          <a:ext cx="1241106" cy="1241106"/>
        </a:xfrm>
        <a:prstGeom prst="pie">
          <a:avLst>
            <a:gd name="adj1" fmla="val 5400000"/>
            <a:gd name="adj2" fmla="val 16200000"/>
          </a:avLst>
        </a:prstGeom>
        <a:gradFill rotWithShape="0">
          <a:gsLst>
            <a:gs pos="0">
              <a:schemeClr val="accent2">
                <a:shade val="80000"/>
                <a:hueOff val="88784"/>
                <a:satOff val="-19505"/>
                <a:lumOff val="31104"/>
                <a:alphaOff val="0"/>
                <a:tint val="100000"/>
                <a:shade val="100000"/>
                <a:satMod val="130000"/>
              </a:schemeClr>
            </a:gs>
            <a:gs pos="100000">
              <a:schemeClr val="accent2">
                <a:shade val="80000"/>
                <a:hueOff val="88784"/>
                <a:satOff val="-19505"/>
                <a:lumOff val="31104"/>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E042916-39CB-4E5E-8F44-F1271CE79DDF}">
      <dsp:nvSpPr>
        <dsp:cNvPr id="0" name=""/>
        <dsp:cNvSpPr/>
      </dsp:nvSpPr>
      <dsp:spPr>
        <a:xfrm>
          <a:off x="2068512" y="2482216"/>
          <a:ext cx="5853112" cy="1241106"/>
        </a:xfrm>
        <a:prstGeom prst="rect">
          <a:avLst/>
        </a:prstGeom>
        <a:solidFill>
          <a:schemeClr val="lt1">
            <a:alpha val="90000"/>
            <a:hueOff val="0"/>
            <a:satOff val="0"/>
            <a:lumOff val="0"/>
            <a:alphaOff val="0"/>
          </a:schemeClr>
        </a:solidFill>
        <a:ln w="9525" cap="flat" cmpd="sng" algn="ctr">
          <a:solidFill>
            <a:schemeClr val="accent2">
              <a:shade val="80000"/>
              <a:hueOff val="88784"/>
              <a:satOff val="-19505"/>
              <a:lumOff val="3110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Policy impact</a:t>
          </a:r>
          <a:endParaRPr lang="en-GB" sz="3400" kern="1200" dirty="0"/>
        </a:p>
      </dsp:txBody>
      <dsp:txXfrm>
        <a:off x="2068512" y="2482216"/>
        <a:ext cx="2926556" cy="1241106"/>
      </dsp:txXfrm>
    </dsp:sp>
    <dsp:sp modelId="{692B6C65-355E-40E4-8202-614BF4927670}">
      <dsp:nvSpPr>
        <dsp:cNvPr id="0" name=""/>
        <dsp:cNvSpPr/>
      </dsp:nvSpPr>
      <dsp:spPr>
        <a:xfrm>
          <a:off x="4995068" y="0"/>
          <a:ext cx="2926556" cy="1241110"/>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Economic</a:t>
          </a:r>
          <a:endParaRPr lang="en-GB" sz="2000" kern="1200" dirty="0"/>
        </a:p>
        <a:p>
          <a:pPr marL="228600" lvl="1" indent="-228600" algn="l" defTabSz="889000">
            <a:lnSpc>
              <a:spcPct val="90000"/>
            </a:lnSpc>
            <a:spcBef>
              <a:spcPct val="0"/>
            </a:spcBef>
            <a:spcAft>
              <a:spcPct val="15000"/>
            </a:spcAft>
            <a:buChar char="••"/>
          </a:pPr>
          <a:r>
            <a:rPr lang="en-US" sz="2000" kern="1200" dirty="0" smtClean="0"/>
            <a:t>Sociological </a:t>
          </a:r>
          <a:endParaRPr lang="en-GB" sz="2000" kern="1200" dirty="0"/>
        </a:p>
        <a:p>
          <a:pPr marL="228600" lvl="1" indent="-228600" algn="l" defTabSz="889000">
            <a:lnSpc>
              <a:spcPct val="90000"/>
            </a:lnSpc>
            <a:spcBef>
              <a:spcPct val="0"/>
            </a:spcBef>
            <a:spcAft>
              <a:spcPct val="15000"/>
            </a:spcAft>
            <a:buChar char="••"/>
          </a:pPr>
          <a:r>
            <a:rPr lang="en-US" sz="2000" kern="1200" dirty="0" smtClean="0"/>
            <a:t>Legal</a:t>
          </a:r>
          <a:endParaRPr lang="en-GB" sz="2000" kern="1200" dirty="0"/>
        </a:p>
      </dsp:txBody>
      <dsp:txXfrm>
        <a:off x="4995068" y="0"/>
        <a:ext cx="2926556" cy="1241110"/>
      </dsp:txXfrm>
    </dsp:sp>
    <dsp:sp modelId="{898A8101-E870-4CC8-A7FE-9A68B7B4EA14}">
      <dsp:nvSpPr>
        <dsp:cNvPr id="0" name=""/>
        <dsp:cNvSpPr/>
      </dsp:nvSpPr>
      <dsp:spPr>
        <a:xfrm>
          <a:off x="4995068" y="1241110"/>
          <a:ext cx="2926556" cy="1241106"/>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Conferences</a:t>
          </a:r>
          <a:endParaRPr lang="en-GB" sz="2000" kern="1200" dirty="0"/>
        </a:p>
        <a:p>
          <a:pPr marL="228600" lvl="1" indent="-228600" algn="l" defTabSz="889000">
            <a:lnSpc>
              <a:spcPct val="90000"/>
            </a:lnSpc>
            <a:spcBef>
              <a:spcPct val="0"/>
            </a:spcBef>
            <a:spcAft>
              <a:spcPct val="15000"/>
            </a:spcAft>
            <a:buChar char="••"/>
          </a:pPr>
          <a:r>
            <a:rPr lang="en-US" sz="2000" kern="1200" dirty="0" smtClean="0"/>
            <a:t>Round-tables</a:t>
          </a:r>
          <a:endParaRPr lang="en-GB" sz="2000" kern="1200" dirty="0"/>
        </a:p>
        <a:p>
          <a:pPr marL="228600" lvl="1" indent="-228600" algn="l" defTabSz="889000">
            <a:lnSpc>
              <a:spcPct val="90000"/>
            </a:lnSpc>
            <a:spcBef>
              <a:spcPct val="0"/>
            </a:spcBef>
            <a:spcAft>
              <a:spcPct val="15000"/>
            </a:spcAft>
            <a:buChar char="••"/>
          </a:pPr>
          <a:r>
            <a:rPr lang="en-US" sz="2000" kern="1200" dirty="0" smtClean="0"/>
            <a:t>Media training</a:t>
          </a:r>
          <a:endParaRPr lang="en-GB" sz="2000" kern="1200" dirty="0"/>
        </a:p>
      </dsp:txBody>
      <dsp:txXfrm>
        <a:off x="4995068" y="1241110"/>
        <a:ext cx="2926556" cy="1241106"/>
      </dsp:txXfrm>
    </dsp:sp>
    <dsp:sp modelId="{4CE218E7-BA3A-4143-8A33-1B90ED7DFF25}">
      <dsp:nvSpPr>
        <dsp:cNvPr id="0" name=""/>
        <dsp:cNvSpPr/>
      </dsp:nvSpPr>
      <dsp:spPr>
        <a:xfrm>
          <a:off x="4995068" y="2482216"/>
          <a:ext cx="2926556" cy="1241106"/>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European Commission</a:t>
          </a:r>
          <a:endParaRPr lang="en-GB" sz="2000" kern="1200" dirty="0"/>
        </a:p>
        <a:p>
          <a:pPr marL="228600" lvl="1" indent="-228600" algn="l" defTabSz="889000">
            <a:lnSpc>
              <a:spcPct val="90000"/>
            </a:lnSpc>
            <a:spcBef>
              <a:spcPct val="0"/>
            </a:spcBef>
            <a:spcAft>
              <a:spcPct val="15000"/>
            </a:spcAft>
            <a:buChar char="••"/>
          </a:pPr>
          <a:r>
            <a:rPr lang="en-US" sz="2000" kern="1200" dirty="0" smtClean="0"/>
            <a:t>Bulgarian government</a:t>
          </a:r>
          <a:endParaRPr lang="en-GB" sz="2000" kern="1200" dirty="0"/>
        </a:p>
        <a:p>
          <a:pPr marL="228600" lvl="1" indent="-228600" algn="l" defTabSz="889000">
            <a:lnSpc>
              <a:spcPct val="90000"/>
            </a:lnSpc>
            <a:spcBef>
              <a:spcPct val="0"/>
            </a:spcBef>
            <a:spcAft>
              <a:spcPct val="15000"/>
            </a:spcAft>
            <a:buChar char="••"/>
          </a:pPr>
          <a:r>
            <a:rPr lang="en-US" sz="2000" kern="1200" dirty="0" smtClean="0"/>
            <a:t>Foreign governments</a:t>
          </a:r>
          <a:endParaRPr lang="en-GB" sz="2000" kern="1200" dirty="0"/>
        </a:p>
      </dsp:txBody>
      <dsp:txXfrm>
        <a:off x="4995068" y="2482216"/>
        <a:ext cx="2926556" cy="124110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BC400E-F5B0-4A8B-BC07-081D40A51589}">
      <dsp:nvSpPr>
        <dsp:cNvPr id="0" name=""/>
        <dsp:cNvSpPr/>
      </dsp:nvSpPr>
      <dsp:spPr>
        <a:xfrm rot="5400000">
          <a:off x="4988354" y="-2034911"/>
          <a:ext cx="796700" cy="50698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Legislation drafting</a:t>
          </a:r>
          <a:endParaRPr lang="en-GB" sz="2100" kern="1200" dirty="0"/>
        </a:p>
        <a:p>
          <a:pPr marL="228600" lvl="1" indent="-228600" algn="l" defTabSz="933450">
            <a:lnSpc>
              <a:spcPct val="90000"/>
            </a:lnSpc>
            <a:spcBef>
              <a:spcPct val="0"/>
            </a:spcBef>
            <a:spcAft>
              <a:spcPct val="15000"/>
            </a:spcAft>
            <a:buChar char="••"/>
          </a:pPr>
          <a:r>
            <a:rPr lang="en-US" sz="2100" kern="1200" dirty="0" smtClean="0"/>
            <a:t>Legal analysis (judicial reform)</a:t>
          </a:r>
          <a:endParaRPr lang="en-GB" sz="2100" kern="1200" dirty="0"/>
        </a:p>
      </dsp:txBody>
      <dsp:txXfrm rot="5400000">
        <a:off x="4988354" y="-2034911"/>
        <a:ext cx="796700" cy="5069840"/>
      </dsp:txXfrm>
    </dsp:sp>
    <dsp:sp modelId="{D899B414-79F4-46B8-A19D-157C2EE04EBE}">
      <dsp:nvSpPr>
        <dsp:cNvPr id="0" name=""/>
        <dsp:cNvSpPr/>
      </dsp:nvSpPr>
      <dsp:spPr>
        <a:xfrm>
          <a:off x="0" y="2070"/>
          <a:ext cx="2851785" cy="995875"/>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Legal </a:t>
          </a:r>
          <a:endParaRPr lang="en-GB" sz="3700" kern="1200" dirty="0"/>
        </a:p>
      </dsp:txBody>
      <dsp:txXfrm>
        <a:off x="0" y="2070"/>
        <a:ext cx="2851785" cy="995875"/>
      </dsp:txXfrm>
    </dsp:sp>
    <dsp:sp modelId="{F51E87AD-25BB-4691-B9FC-D9C21BD50F90}">
      <dsp:nvSpPr>
        <dsp:cNvPr id="0" name=""/>
        <dsp:cNvSpPr/>
      </dsp:nvSpPr>
      <dsp:spPr>
        <a:xfrm rot="5400000">
          <a:off x="4988354" y="-989242"/>
          <a:ext cx="796700" cy="50698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Grey economy</a:t>
          </a:r>
          <a:endParaRPr lang="en-GB" sz="2100" kern="1200" dirty="0"/>
        </a:p>
        <a:p>
          <a:pPr marL="228600" lvl="1" indent="-228600" algn="l" defTabSz="933450">
            <a:lnSpc>
              <a:spcPct val="90000"/>
            </a:lnSpc>
            <a:spcBef>
              <a:spcPct val="0"/>
            </a:spcBef>
            <a:spcAft>
              <a:spcPct val="15000"/>
            </a:spcAft>
            <a:buChar char="••"/>
          </a:pPr>
          <a:r>
            <a:rPr lang="en-US" sz="2100" kern="1200" dirty="0" smtClean="0"/>
            <a:t>Competiveness, innovation</a:t>
          </a:r>
          <a:endParaRPr lang="en-GB" sz="2100" kern="1200" dirty="0"/>
        </a:p>
      </dsp:txBody>
      <dsp:txXfrm rot="5400000">
        <a:off x="4988354" y="-989242"/>
        <a:ext cx="796700" cy="5069840"/>
      </dsp:txXfrm>
    </dsp:sp>
    <dsp:sp modelId="{554F3117-01C2-4C6A-9128-243F87A9D2D7}">
      <dsp:nvSpPr>
        <dsp:cNvPr id="0" name=""/>
        <dsp:cNvSpPr/>
      </dsp:nvSpPr>
      <dsp:spPr>
        <a:xfrm>
          <a:off x="0" y="1047739"/>
          <a:ext cx="2851785" cy="995875"/>
        </a:xfrm>
        <a:prstGeom prst="roundRect">
          <a:avLst/>
        </a:prstGeom>
        <a:solidFill>
          <a:schemeClr val="accent2">
            <a:shade val="80000"/>
            <a:hueOff val="29595"/>
            <a:satOff val="-6502"/>
            <a:lumOff val="103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Economic</a:t>
          </a:r>
          <a:endParaRPr lang="en-GB" sz="3700" kern="1200" dirty="0"/>
        </a:p>
      </dsp:txBody>
      <dsp:txXfrm>
        <a:off x="0" y="1047739"/>
        <a:ext cx="2851785" cy="995875"/>
      </dsp:txXfrm>
    </dsp:sp>
    <dsp:sp modelId="{1C91C2C7-EC3D-497B-81AB-1F882B345F75}">
      <dsp:nvSpPr>
        <dsp:cNvPr id="0" name=""/>
        <dsp:cNvSpPr/>
      </dsp:nvSpPr>
      <dsp:spPr>
        <a:xfrm rot="5400000">
          <a:off x="4988354" y="56427"/>
          <a:ext cx="796700" cy="50698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Social surveys</a:t>
          </a:r>
          <a:endParaRPr lang="en-GB" sz="2100" kern="1200" dirty="0"/>
        </a:p>
        <a:p>
          <a:pPr marL="228600" lvl="1" indent="-228600" algn="l" defTabSz="933450">
            <a:lnSpc>
              <a:spcPct val="90000"/>
            </a:lnSpc>
            <a:spcBef>
              <a:spcPct val="0"/>
            </a:spcBef>
            <a:spcAft>
              <a:spcPct val="15000"/>
            </a:spcAft>
            <a:buChar char="••"/>
          </a:pPr>
          <a:r>
            <a:rPr lang="en-US" sz="2100" kern="1200" dirty="0" smtClean="0"/>
            <a:t>Political analysis</a:t>
          </a:r>
          <a:endParaRPr lang="en-GB" sz="2100" kern="1200" dirty="0"/>
        </a:p>
      </dsp:txBody>
      <dsp:txXfrm rot="5400000">
        <a:off x="4988354" y="56427"/>
        <a:ext cx="796700" cy="5069840"/>
      </dsp:txXfrm>
    </dsp:sp>
    <dsp:sp modelId="{48CEDA72-9068-4060-8BA0-6F327659716B}">
      <dsp:nvSpPr>
        <dsp:cNvPr id="0" name=""/>
        <dsp:cNvSpPr/>
      </dsp:nvSpPr>
      <dsp:spPr>
        <a:xfrm>
          <a:off x="0" y="2093409"/>
          <a:ext cx="2851785" cy="995875"/>
        </a:xfrm>
        <a:prstGeom prst="roundRect">
          <a:avLst/>
        </a:prstGeom>
        <a:solidFill>
          <a:schemeClr val="accent2">
            <a:shade val="80000"/>
            <a:hueOff val="59189"/>
            <a:satOff val="-13003"/>
            <a:lumOff val="207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Sociological</a:t>
          </a:r>
          <a:endParaRPr lang="en-GB" sz="3700" kern="1200" dirty="0"/>
        </a:p>
      </dsp:txBody>
      <dsp:txXfrm>
        <a:off x="0" y="2093409"/>
        <a:ext cx="2851785" cy="995875"/>
      </dsp:txXfrm>
    </dsp:sp>
    <dsp:sp modelId="{97CB47D8-DC72-4ECC-B40B-B7D7572B4D83}">
      <dsp:nvSpPr>
        <dsp:cNvPr id="0" name=""/>
        <dsp:cNvSpPr/>
      </dsp:nvSpPr>
      <dsp:spPr>
        <a:xfrm rot="5400000">
          <a:off x="4988354" y="1102096"/>
          <a:ext cx="796700" cy="506984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Security sector reform, arms control</a:t>
          </a:r>
          <a:endParaRPr lang="en-GB" sz="2100" kern="1200" dirty="0"/>
        </a:p>
        <a:p>
          <a:pPr marL="228600" lvl="1" indent="-228600" algn="l" defTabSz="933450">
            <a:lnSpc>
              <a:spcPct val="90000"/>
            </a:lnSpc>
            <a:spcBef>
              <a:spcPct val="0"/>
            </a:spcBef>
            <a:spcAft>
              <a:spcPct val="15000"/>
            </a:spcAft>
            <a:buChar char="••"/>
          </a:pPr>
          <a:r>
            <a:rPr lang="en-US" sz="2100" kern="1200" dirty="0" err="1" smtClean="0"/>
            <a:t>Organised</a:t>
          </a:r>
          <a:r>
            <a:rPr lang="en-US" sz="2100" kern="1200" dirty="0" smtClean="0"/>
            <a:t> crime and illegal markets</a:t>
          </a:r>
          <a:endParaRPr lang="en-GB" sz="2100" kern="1200" dirty="0"/>
        </a:p>
      </dsp:txBody>
      <dsp:txXfrm rot="5400000">
        <a:off x="4988354" y="1102096"/>
        <a:ext cx="796700" cy="5069840"/>
      </dsp:txXfrm>
    </dsp:sp>
    <dsp:sp modelId="{81981333-503F-4CF7-9C24-399F9A66C035}">
      <dsp:nvSpPr>
        <dsp:cNvPr id="0" name=""/>
        <dsp:cNvSpPr/>
      </dsp:nvSpPr>
      <dsp:spPr>
        <a:xfrm>
          <a:off x="0" y="3139078"/>
          <a:ext cx="2851785" cy="995875"/>
        </a:xfrm>
        <a:prstGeom prst="roundRect">
          <a:avLst/>
        </a:prstGeom>
        <a:solidFill>
          <a:schemeClr val="accent2">
            <a:shade val="80000"/>
            <a:hueOff val="88784"/>
            <a:satOff val="-19505"/>
            <a:lumOff val="31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Security</a:t>
          </a:r>
          <a:endParaRPr lang="en-GB" sz="3700" kern="1200" dirty="0"/>
        </a:p>
      </dsp:txBody>
      <dsp:txXfrm>
        <a:off x="0" y="3139078"/>
        <a:ext cx="2851785" cy="99587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53901D-067C-7541-8BB2-FA12EB117372}">
      <dsp:nvSpPr>
        <dsp:cNvPr id="0" name=""/>
        <dsp:cNvSpPr/>
      </dsp:nvSpPr>
      <dsp:spPr>
        <a:xfrm rot="10800000">
          <a:off x="1649030" y="35576"/>
          <a:ext cx="5280584" cy="566969"/>
        </a:xfrm>
        <a:prstGeom prst="homePlate">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18"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t>Directorate General “Justice Freedom and Security”: contract research, AGIS , ISEC,  FRA</a:t>
          </a:r>
        </a:p>
      </dsp:txBody>
      <dsp:txXfrm rot="10800000">
        <a:off x="1649030" y="35576"/>
        <a:ext cx="5280584" cy="566969"/>
      </dsp:txXfrm>
    </dsp:sp>
    <dsp:sp modelId="{FCA92AFA-516F-D642-94B1-D1914AC82E4D}">
      <dsp:nvSpPr>
        <dsp:cNvPr id="0" name=""/>
        <dsp:cNvSpPr/>
      </dsp:nvSpPr>
      <dsp:spPr>
        <a:xfrm>
          <a:off x="1188329" y="611"/>
          <a:ext cx="566969" cy="56696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2A32AD-1F13-BE41-9A8F-6C426DBBC713}">
      <dsp:nvSpPr>
        <dsp:cNvPr id="0" name=""/>
        <dsp:cNvSpPr/>
      </dsp:nvSpPr>
      <dsp:spPr>
        <a:xfrm rot="10800000">
          <a:off x="1662707" y="762576"/>
          <a:ext cx="5280584" cy="566969"/>
        </a:xfrm>
        <a:prstGeom prst="homePlate">
          <a:avLst/>
        </a:prstGeom>
        <a:solidFill>
          <a:schemeClr val="accent2">
            <a:shade val="50000"/>
            <a:hueOff val="43156"/>
            <a:satOff val="-9034"/>
            <a:lumOff val="210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18"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t>FP7 Research: public confidence in justice; prisons and drugs</a:t>
          </a:r>
        </a:p>
      </dsp:txBody>
      <dsp:txXfrm rot="10800000">
        <a:off x="1662707" y="762576"/>
        <a:ext cx="5280584" cy="566969"/>
      </dsp:txXfrm>
    </dsp:sp>
    <dsp:sp modelId="{8DABF794-450E-AF4D-A05B-9436792BDFCE}">
      <dsp:nvSpPr>
        <dsp:cNvPr id="0" name=""/>
        <dsp:cNvSpPr/>
      </dsp:nvSpPr>
      <dsp:spPr>
        <a:xfrm>
          <a:off x="1188329" y="736824"/>
          <a:ext cx="566969" cy="566969"/>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162A9F-9BEA-40D8-8748-78699DBE94E0}">
      <dsp:nvSpPr>
        <dsp:cNvPr id="0" name=""/>
        <dsp:cNvSpPr/>
      </dsp:nvSpPr>
      <dsp:spPr>
        <a:xfrm rot="10800000">
          <a:off x="1662280" y="1473038"/>
          <a:ext cx="5280584" cy="566969"/>
        </a:xfrm>
        <a:prstGeom prst="homePlate">
          <a:avLst/>
        </a:prstGeom>
        <a:solidFill>
          <a:schemeClr val="accent2">
            <a:shade val="50000"/>
            <a:hueOff val="86313"/>
            <a:satOff val="-18068"/>
            <a:lumOff val="42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18"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t>Over $6 million in grants  on economic development, anti-corruption, crime research</a:t>
          </a:r>
        </a:p>
      </dsp:txBody>
      <dsp:txXfrm rot="10800000">
        <a:off x="1662280" y="1473038"/>
        <a:ext cx="5280584" cy="566969"/>
      </dsp:txXfrm>
    </dsp:sp>
    <dsp:sp modelId="{67C43940-3652-4D09-BF09-2E71AC5F852A}">
      <dsp:nvSpPr>
        <dsp:cNvPr id="0" name=""/>
        <dsp:cNvSpPr/>
      </dsp:nvSpPr>
      <dsp:spPr>
        <a:xfrm>
          <a:off x="612114" y="1510608"/>
          <a:ext cx="1328833" cy="472347"/>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83FB4A-B846-42D4-BD81-B53439EBE3ED}">
      <dsp:nvSpPr>
        <dsp:cNvPr id="0" name=""/>
        <dsp:cNvSpPr/>
      </dsp:nvSpPr>
      <dsp:spPr>
        <a:xfrm rot="10800000">
          <a:off x="1662607" y="2233521"/>
          <a:ext cx="5280584" cy="566969"/>
        </a:xfrm>
        <a:prstGeom prst="homePlate">
          <a:avLst/>
        </a:prstGeom>
        <a:solidFill>
          <a:schemeClr val="accent2">
            <a:shade val="50000"/>
            <a:hueOff val="86313"/>
            <a:satOff val="-18068"/>
            <a:lumOff val="42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18"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t>Criminal justice reform, </a:t>
          </a:r>
          <a:r>
            <a:rPr lang="en-US" sz="1600" kern="1200" dirty="0" err="1" smtClean="0"/>
            <a:t>organised</a:t>
          </a:r>
          <a:r>
            <a:rPr lang="en-US" sz="1600" kern="1200" dirty="0" smtClean="0"/>
            <a:t> crime research</a:t>
          </a:r>
          <a:endParaRPr lang="en-GB" sz="1600" kern="1200" dirty="0"/>
        </a:p>
      </dsp:txBody>
      <dsp:txXfrm rot="10800000">
        <a:off x="1662607" y="2233521"/>
        <a:ext cx="5280584" cy="566969"/>
      </dsp:txXfrm>
    </dsp:sp>
    <dsp:sp modelId="{A5CB0E27-34D2-4E97-834D-6ED3F00F89DD}">
      <dsp:nvSpPr>
        <dsp:cNvPr id="0" name=""/>
        <dsp:cNvSpPr/>
      </dsp:nvSpPr>
      <dsp:spPr>
        <a:xfrm>
          <a:off x="1298881" y="2233518"/>
          <a:ext cx="604802" cy="575025"/>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28F475-0E85-48A7-BA05-D15A60635A9F}">
      <dsp:nvSpPr>
        <dsp:cNvPr id="0" name=""/>
        <dsp:cNvSpPr/>
      </dsp:nvSpPr>
      <dsp:spPr>
        <a:xfrm rot="10800000">
          <a:off x="1674403" y="2953522"/>
          <a:ext cx="5280584" cy="566969"/>
        </a:xfrm>
        <a:prstGeom prst="homePlate">
          <a:avLst/>
        </a:prstGeom>
        <a:solidFill>
          <a:schemeClr val="accent2">
            <a:shade val="50000"/>
            <a:hueOff val="43156"/>
            <a:satOff val="-9034"/>
            <a:lumOff val="210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18" tIns="49530" rIns="92456" bIns="49530" numCol="1" spcCol="1270" anchor="ctr" anchorCtr="0">
          <a:noAutofit/>
        </a:bodyPr>
        <a:lstStyle/>
        <a:p>
          <a:pPr lvl="0" algn="ctr" defTabSz="577850">
            <a:lnSpc>
              <a:spcPct val="90000"/>
            </a:lnSpc>
            <a:spcBef>
              <a:spcPct val="0"/>
            </a:spcBef>
            <a:spcAft>
              <a:spcPct val="35000"/>
            </a:spcAft>
          </a:pPr>
          <a:r>
            <a:rPr lang="en-US" sz="1300" kern="1200" dirty="0" smtClean="0"/>
            <a:t>Crime-victims surveys (ICVS, IBCS)</a:t>
          </a:r>
        </a:p>
        <a:p>
          <a:pPr lvl="0" algn="ctr" defTabSz="577850">
            <a:lnSpc>
              <a:spcPct val="90000"/>
            </a:lnSpc>
            <a:spcBef>
              <a:spcPct val="0"/>
            </a:spcBef>
            <a:spcAft>
              <a:spcPct val="35000"/>
            </a:spcAft>
          </a:pPr>
          <a:endParaRPr lang="en-GB" sz="1300" kern="1200" dirty="0"/>
        </a:p>
      </dsp:txBody>
      <dsp:txXfrm rot="10800000">
        <a:off x="1674403" y="2953522"/>
        <a:ext cx="5280584" cy="566969"/>
      </dsp:txXfrm>
    </dsp:sp>
    <dsp:sp modelId="{6C9069B8-3ACB-473E-86BE-C011C2CA155A}">
      <dsp:nvSpPr>
        <dsp:cNvPr id="0" name=""/>
        <dsp:cNvSpPr/>
      </dsp:nvSpPr>
      <dsp:spPr>
        <a:xfrm>
          <a:off x="648257" y="3040538"/>
          <a:ext cx="1377326" cy="452821"/>
        </a:xfrm>
        <a:prstGeom prst="ellipse">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B4B0DB-46FB-4880-8F4B-50261F7FA26E}">
      <dsp:nvSpPr>
        <dsp:cNvPr id="0" name=""/>
        <dsp:cNvSpPr/>
      </dsp:nvSpPr>
      <dsp:spPr>
        <a:xfrm>
          <a:off x="3169032" y="2103308"/>
          <a:ext cx="1630890" cy="16619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Use of corruption by OC </a:t>
          </a:r>
          <a:endParaRPr lang="en-GB" sz="1600" b="1" kern="1200" dirty="0"/>
        </a:p>
      </dsp:txBody>
      <dsp:txXfrm>
        <a:off x="3169032" y="2103308"/>
        <a:ext cx="1630890" cy="1661918"/>
      </dsp:txXfrm>
    </dsp:sp>
    <dsp:sp modelId="{C5A8C702-C664-4B28-89D1-8599D9696652}">
      <dsp:nvSpPr>
        <dsp:cNvPr id="0" name=""/>
        <dsp:cNvSpPr/>
      </dsp:nvSpPr>
      <dsp:spPr>
        <a:xfrm rot="10289732">
          <a:off x="715986" y="3077220"/>
          <a:ext cx="2339864" cy="34169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9EA733-D411-46B8-A5D0-BCB5DBAE0A31}">
      <dsp:nvSpPr>
        <dsp:cNvPr id="0" name=""/>
        <dsp:cNvSpPr/>
      </dsp:nvSpPr>
      <dsp:spPr>
        <a:xfrm>
          <a:off x="126257" y="3046435"/>
          <a:ext cx="1205187" cy="74929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Institutional effectiveness</a:t>
          </a:r>
          <a:endParaRPr lang="en-GB" sz="1600" kern="1200" dirty="0"/>
        </a:p>
      </dsp:txBody>
      <dsp:txXfrm>
        <a:off x="126257" y="3046435"/>
        <a:ext cx="1205187" cy="749296"/>
      </dsp:txXfrm>
    </dsp:sp>
    <dsp:sp modelId="{9F995CF7-FA90-4BAD-9811-7D48C065210B}">
      <dsp:nvSpPr>
        <dsp:cNvPr id="0" name=""/>
        <dsp:cNvSpPr/>
      </dsp:nvSpPr>
      <dsp:spPr>
        <a:xfrm rot="11492353">
          <a:off x="902806" y="2356775"/>
          <a:ext cx="2179839" cy="341692"/>
        </a:xfrm>
        <a:prstGeom prst="leftArrow">
          <a:avLst>
            <a:gd name="adj1" fmla="val 60000"/>
            <a:gd name="adj2" fmla="val 50000"/>
          </a:avLst>
        </a:prstGeom>
        <a:solidFill>
          <a:schemeClr val="accent5">
            <a:hueOff val="1193213"/>
            <a:satOff val="-160"/>
            <a:lumOff val="15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ABA32E-BF08-4229-99AA-5E6006A632DF}">
      <dsp:nvSpPr>
        <dsp:cNvPr id="0" name=""/>
        <dsp:cNvSpPr/>
      </dsp:nvSpPr>
      <dsp:spPr>
        <a:xfrm>
          <a:off x="273000" y="1973897"/>
          <a:ext cx="1303672" cy="671394"/>
        </a:xfrm>
        <a:prstGeom prst="roundRect">
          <a:avLst>
            <a:gd name="adj" fmla="val 10000"/>
          </a:avLst>
        </a:prstGeom>
        <a:solidFill>
          <a:schemeClr val="accent5">
            <a:hueOff val="1193213"/>
            <a:satOff val="-160"/>
            <a:lumOff val="1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Institutional setup</a:t>
          </a:r>
          <a:endParaRPr lang="en-GB" sz="1600" kern="1200" dirty="0"/>
        </a:p>
      </dsp:txBody>
      <dsp:txXfrm>
        <a:off x="273000" y="1973897"/>
        <a:ext cx="1303672" cy="671394"/>
      </dsp:txXfrm>
    </dsp:sp>
    <dsp:sp modelId="{EC241D05-59A3-4EE8-84A0-5B17CA3FDC5D}">
      <dsp:nvSpPr>
        <dsp:cNvPr id="0" name=""/>
        <dsp:cNvSpPr/>
      </dsp:nvSpPr>
      <dsp:spPr>
        <a:xfrm rot="12592797">
          <a:off x="1327948" y="1805285"/>
          <a:ext cx="1977857" cy="341692"/>
        </a:xfrm>
        <a:prstGeom prst="leftArrow">
          <a:avLst>
            <a:gd name="adj1" fmla="val 60000"/>
            <a:gd name="adj2" fmla="val 50000"/>
          </a:avLst>
        </a:prstGeom>
        <a:solidFill>
          <a:schemeClr val="accent5">
            <a:hueOff val="2386426"/>
            <a:satOff val="-321"/>
            <a:lumOff val="31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4D9DC8-F028-49E4-9956-32095F70BB4C}">
      <dsp:nvSpPr>
        <dsp:cNvPr id="0" name=""/>
        <dsp:cNvSpPr/>
      </dsp:nvSpPr>
      <dsp:spPr>
        <a:xfrm>
          <a:off x="857206" y="1147765"/>
          <a:ext cx="1204398" cy="671394"/>
        </a:xfrm>
        <a:prstGeom prst="roundRect">
          <a:avLst>
            <a:gd name="adj" fmla="val 10000"/>
          </a:avLst>
        </a:prstGeom>
        <a:solidFill>
          <a:schemeClr val="accent5">
            <a:hueOff val="2386426"/>
            <a:satOff val="-321"/>
            <a:lumOff val="31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Political history</a:t>
          </a:r>
          <a:endParaRPr lang="en-GB" sz="1600" kern="1200" dirty="0"/>
        </a:p>
      </dsp:txBody>
      <dsp:txXfrm>
        <a:off x="857206" y="1147765"/>
        <a:ext cx="1204398" cy="671394"/>
      </dsp:txXfrm>
    </dsp:sp>
    <dsp:sp modelId="{99A4E392-470B-445A-B7CA-E2026D2966AB}">
      <dsp:nvSpPr>
        <dsp:cNvPr id="0" name=""/>
        <dsp:cNvSpPr/>
      </dsp:nvSpPr>
      <dsp:spPr>
        <a:xfrm rot="13776883">
          <a:off x="1750954" y="1296958"/>
          <a:ext cx="1972227" cy="341692"/>
        </a:xfrm>
        <a:prstGeom prst="leftArrow">
          <a:avLst>
            <a:gd name="adj1" fmla="val 60000"/>
            <a:gd name="adj2" fmla="val 50000"/>
          </a:avLst>
        </a:prstGeom>
        <a:solidFill>
          <a:schemeClr val="accent5">
            <a:hueOff val="3579639"/>
            <a:satOff val="-481"/>
            <a:lumOff val="47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C960A5-AFF9-4387-8AFB-FA698AA80B73}">
      <dsp:nvSpPr>
        <dsp:cNvPr id="0" name=""/>
        <dsp:cNvSpPr/>
      </dsp:nvSpPr>
      <dsp:spPr>
        <a:xfrm>
          <a:off x="1477919" y="380979"/>
          <a:ext cx="1240443" cy="671394"/>
        </a:xfrm>
        <a:prstGeom prst="roundRect">
          <a:avLst>
            <a:gd name="adj" fmla="val 10000"/>
          </a:avLst>
        </a:prstGeom>
        <a:solidFill>
          <a:schemeClr val="accent5">
            <a:hueOff val="3579639"/>
            <a:satOff val="-481"/>
            <a:lumOff val="47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Immigration </a:t>
          </a:r>
          <a:endParaRPr lang="en-GB" sz="1600" kern="1200" dirty="0"/>
        </a:p>
      </dsp:txBody>
      <dsp:txXfrm>
        <a:off x="1477919" y="380979"/>
        <a:ext cx="1240443" cy="671394"/>
      </dsp:txXfrm>
    </dsp:sp>
    <dsp:sp modelId="{95080719-8662-4A20-845C-CE3D5E454F54}">
      <dsp:nvSpPr>
        <dsp:cNvPr id="0" name=""/>
        <dsp:cNvSpPr/>
      </dsp:nvSpPr>
      <dsp:spPr>
        <a:xfrm rot="15524358">
          <a:off x="2720388" y="958476"/>
          <a:ext cx="1809425" cy="341692"/>
        </a:xfrm>
        <a:prstGeom prst="leftArrow">
          <a:avLst>
            <a:gd name="adj1" fmla="val 60000"/>
            <a:gd name="adj2" fmla="val 50000"/>
          </a:avLst>
        </a:prstGeom>
        <a:solidFill>
          <a:schemeClr val="accent5">
            <a:hueOff val="4772851"/>
            <a:satOff val="-642"/>
            <a:lumOff val="63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24ED7A-CC7E-400F-B79C-C74E46908966}">
      <dsp:nvSpPr>
        <dsp:cNvPr id="0" name=""/>
        <dsp:cNvSpPr/>
      </dsp:nvSpPr>
      <dsp:spPr>
        <a:xfrm>
          <a:off x="2792393" y="-93670"/>
          <a:ext cx="1312081" cy="671394"/>
        </a:xfrm>
        <a:prstGeom prst="roundRect">
          <a:avLst>
            <a:gd name="adj" fmla="val 10000"/>
          </a:avLst>
        </a:prstGeom>
        <a:solidFill>
          <a:schemeClr val="accent5">
            <a:hueOff val="4772851"/>
            <a:satOff val="-642"/>
            <a:lumOff val="6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Social stratification</a:t>
          </a:r>
          <a:endParaRPr lang="en-GB" sz="1600" kern="1200" dirty="0"/>
        </a:p>
      </dsp:txBody>
      <dsp:txXfrm>
        <a:off x="2792393" y="-93670"/>
        <a:ext cx="1312081" cy="671394"/>
      </dsp:txXfrm>
    </dsp:sp>
    <dsp:sp modelId="{289CA1B5-43FD-42F6-99ED-8C98CE13B965}">
      <dsp:nvSpPr>
        <dsp:cNvPr id="0" name=""/>
        <dsp:cNvSpPr/>
      </dsp:nvSpPr>
      <dsp:spPr>
        <a:xfrm rot="17138765">
          <a:off x="3559007" y="965704"/>
          <a:ext cx="1857919" cy="341692"/>
        </a:xfrm>
        <a:prstGeom prst="leftArrow">
          <a:avLst>
            <a:gd name="adj1" fmla="val 60000"/>
            <a:gd name="adj2" fmla="val 50000"/>
          </a:avLst>
        </a:prstGeom>
        <a:solidFill>
          <a:schemeClr val="accent5">
            <a:hueOff val="5966065"/>
            <a:satOff val="-802"/>
            <a:lumOff val="79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5D03A7-6E31-4C7A-9213-A44864B4F08B}">
      <dsp:nvSpPr>
        <dsp:cNvPr id="0" name=""/>
        <dsp:cNvSpPr/>
      </dsp:nvSpPr>
      <dsp:spPr>
        <a:xfrm>
          <a:off x="4216401" y="-93685"/>
          <a:ext cx="1044203" cy="671394"/>
        </a:xfrm>
        <a:prstGeom prst="roundRect">
          <a:avLst>
            <a:gd name="adj" fmla="val 10000"/>
          </a:avLst>
        </a:prstGeom>
        <a:solidFill>
          <a:schemeClr val="accent5">
            <a:hueOff val="5966065"/>
            <a:satOff val="-802"/>
            <a:lumOff val="79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Type of illegal market</a:t>
          </a:r>
          <a:endParaRPr lang="en-GB" sz="1600" kern="1200" dirty="0"/>
        </a:p>
      </dsp:txBody>
      <dsp:txXfrm>
        <a:off x="4216401" y="-93685"/>
        <a:ext cx="1044203" cy="671394"/>
      </dsp:txXfrm>
    </dsp:sp>
    <dsp:sp modelId="{B124DFBE-38E5-4580-A570-CB953D7B86A6}">
      <dsp:nvSpPr>
        <dsp:cNvPr id="0" name=""/>
        <dsp:cNvSpPr/>
      </dsp:nvSpPr>
      <dsp:spPr>
        <a:xfrm rot="18712247">
          <a:off x="4258083" y="1248474"/>
          <a:ext cx="2168569" cy="341692"/>
        </a:xfrm>
        <a:prstGeom prst="leftArrow">
          <a:avLst>
            <a:gd name="adj1" fmla="val 60000"/>
            <a:gd name="adj2" fmla="val 50000"/>
          </a:avLst>
        </a:prstGeom>
        <a:solidFill>
          <a:schemeClr val="accent5">
            <a:hueOff val="7159277"/>
            <a:satOff val="-963"/>
            <a:lumOff val="954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7A0EF0-50AC-4A02-AC75-1D345EE5F6D6}">
      <dsp:nvSpPr>
        <dsp:cNvPr id="0" name=""/>
        <dsp:cNvSpPr/>
      </dsp:nvSpPr>
      <dsp:spPr>
        <a:xfrm>
          <a:off x="5348305" y="198430"/>
          <a:ext cx="1435542" cy="826950"/>
        </a:xfrm>
        <a:prstGeom prst="roundRect">
          <a:avLst>
            <a:gd name="adj" fmla="val 10000"/>
          </a:avLst>
        </a:prstGeom>
        <a:solidFill>
          <a:schemeClr val="accent5">
            <a:hueOff val="7159277"/>
            <a:satOff val="-963"/>
            <a:lumOff val="95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Culture / informal social relations</a:t>
          </a:r>
          <a:endParaRPr lang="en-GB" sz="1600" kern="1200" dirty="0"/>
        </a:p>
      </dsp:txBody>
      <dsp:txXfrm>
        <a:off x="5348305" y="198430"/>
        <a:ext cx="1435542" cy="826950"/>
      </dsp:txXfrm>
    </dsp:sp>
    <dsp:sp modelId="{7C1DA76B-14DF-4EA0-8534-F806A8115CF2}">
      <dsp:nvSpPr>
        <dsp:cNvPr id="0" name=""/>
        <dsp:cNvSpPr/>
      </dsp:nvSpPr>
      <dsp:spPr>
        <a:xfrm rot="19867074">
          <a:off x="4677606" y="1791944"/>
          <a:ext cx="2135997" cy="341692"/>
        </a:xfrm>
        <a:prstGeom prst="leftArrow">
          <a:avLst>
            <a:gd name="adj1" fmla="val 60000"/>
            <a:gd name="adj2" fmla="val 50000"/>
          </a:avLst>
        </a:prstGeom>
        <a:solidFill>
          <a:schemeClr val="accent5">
            <a:hueOff val="8352491"/>
            <a:satOff val="-1123"/>
            <a:lumOff val="1113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8E32B5-EA86-46C8-9E2E-14AA75392C7C}">
      <dsp:nvSpPr>
        <dsp:cNvPr id="0" name=""/>
        <dsp:cNvSpPr/>
      </dsp:nvSpPr>
      <dsp:spPr>
        <a:xfrm>
          <a:off x="6041513" y="1111240"/>
          <a:ext cx="1278495" cy="671394"/>
        </a:xfrm>
        <a:prstGeom prst="roundRect">
          <a:avLst>
            <a:gd name="adj" fmla="val 10000"/>
          </a:avLst>
        </a:prstGeom>
        <a:solidFill>
          <a:schemeClr val="accent5">
            <a:hueOff val="8352491"/>
            <a:satOff val="-1123"/>
            <a:lumOff val="111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Business culture</a:t>
          </a:r>
          <a:endParaRPr lang="en-GB" sz="1600" kern="1200" dirty="0"/>
        </a:p>
      </dsp:txBody>
      <dsp:txXfrm>
        <a:off x="6041513" y="1111240"/>
        <a:ext cx="1278495" cy="671394"/>
      </dsp:txXfrm>
    </dsp:sp>
    <dsp:sp modelId="{C1D1CC4A-E4CE-48D0-9B55-C7D46B575481}">
      <dsp:nvSpPr>
        <dsp:cNvPr id="0" name=""/>
        <dsp:cNvSpPr/>
      </dsp:nvSpPr>
      <dsp:spPr>
        <a:xfrm rot="20905061">
          <a:off x="4885498" y="2356490"/>
          <a:ext cx="2169004" cy="341692"/>
        </a:xfrm>
        <a:prstGeom prst="leftArrow">
          <a:avLst>
            <a:gd name="adj1" fmla="val 60000"/>
            <a:gd name="adj2" fmla="val 50000"/>
          </a:avLst>
        </a:prstGeom>
        <a:solidFill>
          <a:schemeClr val="accent5">
            <a:hueOff val="9545703"/>
            <a:satOff val="-1284"/>
            <a:lumOff val="127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F00B91-2B4E-479C-9D12-A71430899B09}">
      <dsp:nvSpPr>
        <dsp:cNvPr id="0" name=""/>
        <dsp:cNvSpPr/>
      </dsp:nvSpPr>
      <dsp:spPr>
        <a:xfrm>
          <a:off x="6379697" y="1973897"/>
          <a:ext cx="1305443" cy="671394"/>
        </a:xfrm>
        <a:prstGeom prst="roundRect">
          <a:avLst>
            <a:gd name="adj" fmla="val 10000"/>
          </a:avLst>
        </a:prstGeom>
        <a:solidFill>
          <a:schemeClr val="accent5">
            <a:hueOff val="9545703"/>
            <a:satOff val="-1284"/>
            <a:lumOff val="127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Economic factors</a:t>
          </a:r>
          <a:endParaRPr lang="en-GB" sz="1600" kern="1200" dirty="0"/>
        </a:p>
      </dsp:txBody>
      <dsp:txXfrm>
        <a:off x="6379697" y="1973897"/>
        <a:ext cx="1305443" cy="671394"/>
      </dsp:txXfrm>
    </dsp:sp>
    <dsp:sp modelId="{2ECA955F-ECB1-4AA0-AF4C-E073AAC7AC5C}">
      <dsp:nvSpPr>
        <dsp:cNvPr id="0" name=""/>
        <dsp:cNvSpPr/>
      </dsp:nvSpPr>
      <dsp:spPr>
        <a:xfrm rot="512082">
          <a:off x="4912370" y="3077422"/>
          <a:ext cx="2328928" cy="341692"/>
        </a:xfrm>
        <a:prstGeom prst="leftArrow">
          <a:avLst>
            <a:gd name="adj1" fmla="val 60000"/>
            <a:gd name="adj2" fmla="val 50000"/>
          </a:avLst>
        </a:prstGeom>
        <a:solidFill>
          <a:schemeClr val="accent5">
            <a:hueOff val="10738916"/>
            <a:satOff val="-1444"/>
            <a:lumOff val="1431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3E719C-2322-439F-BC42-9397CCA710EA}">
      <dsp:nvSpPr>
        <dsp:cNvPr id="0" name=""/>
        <dsp:cNvSpPr/>
      </dsp:nvSpPr>
      <dsp:spPr>
        <a:xfrm>
          <a:off x="6661440" y="3085386"/>
          <a:ext cx="1133927" cy="671394"/>
        </a:xfrm>
        <a:prstGeom prst="roundRect">
          <a:avLst>
            <a:gd name="adj" fmla="val 10000"/>
          </a:avLst>
        </a:prstGeom>
        <a:solidFill>
          <a:schemeClr val="accent5">
            <a:hueOff val="10738916"/>
            <a:satOff val="-1444"/>
            <a:lumOff val="1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t>Grey economy</a:t>
          </a:r>
          <a:endParaRPr lang="en-GB" sz="1600" kern="1200" dirty="0"/>
        </a:p>
      </dsp:txBody>
      <dsp:txXfrm>
        <a:off x="6661440" y="3085386"/>
        <a:ext cx="1133927" cy="67139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fld id="{1E8984E6-A4A7-4212-AEFF-00D77FDC31B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solidFill>
                  <a:schemeClr val="tx1"/>
                </a:solidFill>
                <a:latin typeface="Arial" pitchFamily="34"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pitchFamily="34" charset="0"/>
              </a:defRPr>
            </a:lvl1pPr>
          </a:lstStyle>
          <a:p>
            <a:pPr>
              <a:defRPr/>
            </a:pPr>
            <a:fld id="{58D9C13C-8001-494B-AAD4-23B0C315C1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6E617F5-3C90-4E62-BEC9-32B19ADE5DE7}" type="slidenum">
              <a:rPr lang="en-US">
                <a:latin typeface="Arial" charset="0"/>
              </a:rPr>
              <a:pPr/>
              <a:t>1</a:t>
            </a:fld>
            <a:endParaRPr lang="en-US">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bg-BG"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numerous factors that influence</a:t>
            </a:r>
            <a:r>
              <a:rPr lang="en-GB" baseline="0" dirty="0" smtClean="0"/>
              <a:t> the link between corruption and organised crime. Some of these are measurable (like the size of the grey economy or migration), but others (e.g. social stratification) are more difficult or not possible at all.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tried</a:t>
            </a:r>
            <a:r>
              <a:rPr lang="en-GB" baseline="0" dirty="0" smtClean="0"/>
              <a:t> to do some more complex analysis that included 10 different indicators, which allowed to us to create some clusters of countries. These are explained in the statistical annex of the report. </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example of measurable relations is</a:t>
            </a:r>
            <a:r>
              <a:rPr lang="en-GB" baseline="0" dirty="0" smtClean="0"/>
              <a:t> GDP vs. Corruption, which is quite often analysed. </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one distils from this statistical analysis, we get 7</a:t>
            </a:r>
            <a:r>
              <a:rPr lang="en-GB" baseline="0" dirty="0" smtClean="0"/>
              <a:t> groups of countries. Based on this groups we selected some countries to get a more detailed picture about the characteristics of each group.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establishment of these groups, though, is problematic,</a:t>
            </a:r>
            <a:r>
              <a:rPr lang="en-GB" baseline="0" dirty="0" smtClean="0"/>
              <a:t> because the available indexes on corruption and organised crime are quite problematic. Practically the corruption indexes do not measure corruption related to organised crime, while the few available ‘organised crime’ indicators are largely based on perceptions, and are not reliable.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tackled the problem from four different angles:</a:t>
            </a:r>
          </a:p>
          <a:p>
            <a:pPr>
              <a:buFontTx/>
              <a:buChar char="-"/>
            </a:pPr>
            <a:r>
              <a:rPr lang="en-GB" baseline="0" dirty="0" smtClean="0"/>
              <a:t>Looking at how organised criminals use corruption to corrupt public institutions;</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GB" baseline="0" dirty="0" smtClean="0"/>
              <a:t>Looking at how the private sector is abused</a:t>
            </a:r>
          </a:p>
          <a:p>
            <a:pPr>
              <a:buFontTx/>
              <a:buChar char="-"/>
            </a:pPr>
            <a:r>
              <a:rPr lang="en-GB" baseline="0" dirty="0" smtClean="0"/>
              <a:t>Looking at how corruption is used within particular illegal market</a:t>
            </a:r>
          </a:p>
          <a:p>
            <a:pPr>
              <a:buFontTx/>
              <a:buChar char="-"/>
            </a:pPr>
            <a:r>
              <a:rPr lang="en-GB" baseline="0" dirty="0" smtClean="0"/>
              <a:t>Looking at specifics for particular Member States.</a:t>
            </a:r>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Възможно е да се дефинират</a:t>
            </a:r>
            <a:r>
              <a:rPr lang="bg-BG" baseline="0" dirty="0" smtClean="0"/>
              <a:t>, но сложно да се намерят данни – за всеки от 10-те стрелки при това достатъчно дълги редове. ...</a:t>
            </a:r>
            <a:r>
              <a:rPr lang="en-US" baseline="0" dirty="0" smtClean="0"/>
              <a:t> </a:t>
            </a:r>
            <a:r>
              <a:rPr lang="bg-BG" baseline="0" dirty="0" smtClean="0"/>
              <a:t>Най-простия тип анализ на корелация ...илюстрация графика</a:t>
            </a:r>
            <a:r>
              <a:rPr lang="en-US" baseline="0" dirty="0" smtClean="0"/>
              <a:t> – GDP </a:t>
            </a:r>
            <a:r>
              <a:rPr lang="en-US" baseline="0" dirty="0" err="1" smtClean="0"/>
              <a:t>vs</a:t>
            </a:r>
            <a:r>
              <a:rPr lang="en-US" baseline="0" dirty="0" smtClean="0"/>
              <a:t> </a:t>
            </a:r>
            <a:r>
              <a:rPr lang="en-US" baseline="0" dirty="0" err="1" smtClean="0"/>
              <a:t>corrup</a:t>
            </a:r>
            <a:r>
              <a:rPr lang="en-US" baseline="0" dirty="0" smtClean="0"/>
              <a:t> index…</a:t>
            </a:r>
            <a:r>
              <a:rPr lang="bg-BG" baseline="0" dirty="0" smtClean="0"/>
              <a:t> Значително по-сложен... При клъстерите е един първи опит след много и различни методи за </a:t>
            </a:r>
            <a:r>
              <a:rPr lang="bg-BG" baseline="0" dirty="0" err="1" smtClean="0"/>
              <a:t>клъстериране</a:t>
            </a:r>
            <a:r>
              <a:rPr lang="bg-BG" baseline="0" dirty="0" smtClean="0"/>
              <a:t>.  Твърде малко изследвания по отношение на част от факторите</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is important</a:t>
            </a:r>
            <a:r>
              <a:rPr lang="en-GB" baseline="0" dirty="0" smtClean="0"/>
              <a:t> to understand that although we have provided separate analyses of corruption within different institutions, most often these are inter-related, as some of these connections are shown within. Corruption politicians might try to influence the investigation and the judicial process; corrupt investigators might try to influence judges or prosecutors, or to seek political protection from prosecutions. </a:t>
            </a: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example is the issue of police corruption.</a:t>
            </a:r>
            <a:r>
              <a:rPr lang="en-GB" baseline="0" dirty="0" smtClean="0"/>
              <a:t> On this slide you may see the different factors that influence the nature and the extent of corruption that OC might use to influence the police.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example is the issue of police corruption.</a:t>
            </a:r>
            <a:r>
              <a:rPr lang="en-GB" baseline="0" dirty="0" smtClean="0"/>
              <a:t> On this slide you may see the different factors that influence the nature and the extent of corruption that OC might use to influence the police.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 </a:t>
            </a:r>
            <a:r>
              <a:rPr lang="en-US" dirty="0" smtClean="0"/>
              <a:t>Council Framework Decision 2003/568/JHA on combating corruption in the private sector has not been implemented everywhere.</a:t>
            </a:r>
          </a:p>
          <a:p>
            <a:r>
              <a:rPr lang="en-US" dirty="0" smtClean="0"/>
              <a:t>- No state monitoring of private sector corruption exists in most member states.</a:t>
            </a:r>
            <a:endParaRPr lang="en-GB" dirty="0" smtClean="0"/>
          </a:p>
          <a:p>
            <a:r>
              <a:rPr lang="en-US" dirty="0" smtClean="0"/>
              <a:t>- Difficulty</a:t>
            </a:r>
            <a:r>
              <a:rPr lang="en-US" baseline="0" dirty="0" smtClean="0"/>
              <a:t> in defining or analyzing the involvement of professional services (lawyers, accountants, real-estate staff); </a:t>
            </a:r>
          </a:p>
          <a:p>
            <a:pPr>
              <a:buFontTx/>
              <a:buChar char="-"/>
            </a:pPr>
            <a:r>
              <a:rPr lang="en-US" baseline="0" dirty="0" smtClean="0"/>
              <a:t>Real-estate, entertainment industry, gambling are often associated with </a:t>
            </a:r>
            <a:r>
              <a:rPr lang="en-US" baseline="0" dirty="0" err="1" smtClean="0"/>
              <a:t>organised</a:t>
            </a:r>
            <a:r>
              <a:rPr lang="en-US" baseline="0" dirty="0" smtClean="0"/>
              <a:t> crime, but corruption is one of the issues. Most often </a:t>
            </a:r>
            <a:r>
              <a:rPr lang="en-US" baseline="0" dirty="0" err="1" smtClean="0"/>
              <a:t>organised</a:t>
            </a:r>
            <a:r>
              <a:rPr lang="en-US" baseline="0" dirty="0" smtClean="0"/>
              <a:t> criminals run themselves companies in these industries, so there is no need for corruption. </a:t>
            </a:r>
          </a:p>
          <a:p>
            <a:pPr>
              <a:buFontTx/>
              <a:buNone/>
            </a:pPr>
            <a:endParaRPr lang="en-US" baseline="0" dirty="0" smtClean="0"/>
          </a:p>
          <a:p>
            <a:pPr>
              <a:buFontTx/>
              <a:buNone/>
            </a:pPr>
            <a:r>
              <a:rPr lang="en-US" baseline="0" dirty="0" smtClean="0"/>
              <a:t>This slides shows how private sector corruption plays a role within different segments of an illegal market. </a:t>
            </a:r>
          </a:p>
          <a:p>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Another approach we took was to see how corruption is used within particular illegal markets.</a:t>
            </a:r>
            <a:r>
              <a:rPr lang="en-GB" baseline="0" dirty="0" smtClean="0"/>
              <a:t> Here you may see the numerous factors that might influence the intensity and the nature of organised crime and corruption.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example</a:t>
            </a:r>
            <a:r>
              <a:rPr lang="en-GB" baseline="0" dirty="0" smtClean="0"/>
              <a:t> could be the use corruption within the trafficking of human beings.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noted above the ‘cluster analysis’ that</a:t>
            </a:r>
            <a:r>
              <a:rPr lang="en-US" baseline="0" dirty="0" smtClean="0"/>
              <a:t> we did left us with some single countries, that were ‘stand alone clusters’. </a:t>
            </a:r>
            <a:r>
              <a:rPr lang="en-US" dirty="0" smtClean="0"/>
              <a:t>France is a typical case-study where</a:t>
            </a:r>
            <a:r>
              <a:rPr lang="en-US" baseline="0" dirty="0" smtClean="0"/>
              <a:t> we met the difficulties which we would have met in many Member States: lack of studies (the latest comprehensive analysis concerned a period before 1990 and did not address the issue of </a:t>
            </a:r>
            <a:r>
              <a:rPr lang="en-US" baseline="0" dirty="0" err="1" smtClean="0"/>
              <a:t>organised</a:t>
            </a:r>
            <a:r>
              <a:rPr lang="en-US" baseline="0" dirty="0" smtClean="0"/>
              <a:t> crime); lack of official information and analysis; </a:t>
            </a:r>
          </a:p>
          <a:p>
            <a:endParaRPr lang="en-US" baseline="0" dirty="0" smtClean="0"/>
          </a:p>
          <a:p>
            <a:r>
              <a:rPr lang="en-US" baseline="0" dirty="0" smtClean="0"/>
              <a:t>The indications were that there were sizeable illegal markets and regions (Corsica or Marseille) with significant OC presence. In addition various political scandals indicated that corporate crime and corruption is an issue. </a:t>
            </a:r>
          </a:p>
          <a:p>
            <a:endParaRPr lang="en-US" baseline="0" dirty="0" smtClean="0"/>
          </a:p>
          <a:p>
            <a:r>
              <a:rPr lang="en-US" baseline="0" dirty="0" smtClean="0"/>
              <a:t>Some of the explanations provided included, the social class structure in France – with strong elites and relations within them that facilitate white-collar crime, and a traditional criminal class that usually has connections to police corruption. </a:t>
            </a:r>
          </a:p>
          <a:p>
            <a:endParaRPr lang="en-US" baseline="0" dirty="0" smtClean="0"/>
          </a:p>
          <a:p>
            <a:r>
              <a:rPr lang="en-US" baseline="0" dirty="0" smtClean="0"/>
              <a:t>The recent court cases on police and judicial corruption are indicative of larger problems and call for more careful look into the problem of corruption in France. </a:t>
            </a:r>
          </a:p>
          <a:p>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baseline="0" dirty="0" smtClean="0"/>
              <a:t>Recommendations do not include anti-corruption measures and policies, as due to national specifics it is difficult to recommend one-size-fits-all</a:t>
            </a:r>
          </a:p>
          <a:p>
            <a:pPr marL="228600" indent="-228600">
              <a:buAutoNum type="arabicPeriod"/>
            </a:pPr>
            <a:r>
              <a:rPr lang="en-GB" baseline="0" dirty="0" smtClean="0"/>
              <a:t>Presently there is no available data in Member States, that would allow for Europol OCTA type report. In fact, the OCTA methodology, which includes detailed questions on corruption, only confirms that a ‘self-reporting’ mechanism is not appropriate (as theoretically it should have provided sufficient information to the EC, and this present study would not have been necessary)</a:t>
            </a:r>
          </a:p>
          <a:p>
            <a:pPr marL="228600" indent="-228600">
              <a:buAutoNum type="arabicPeriod"/>
            </a:pPr>
            <a:r>
              <a:rPr lang="en-GB" baseline="0" dirty="0" smtClean="0"/>
              <a:t>Our recommendation on a monitoring mechanism is presented schematically here, with the key elements that </a:t>
            </a:r>
            <a:r>
              <a:rPr lang="en-GB" baseline="0" dirty="0" err="1" smtClean="0"/>
              <a:t>suc</a:t>
            </a:r>
            <a:r>
              <a:rPr lang="en-GB" baseline="0" dirty="0" smtClean="0"/>
              <a:t> a system should include.</a:t>
            </a:r>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kern="1200" dirty="0" smtClean="0">
                <a:solidFill>
                  <a:schemeClr val="tx1"/>
                </a:solidFill>
                <a:latin typeface="Arial" charset="0"/>
                <a:ea typeface="ＭＳ Ｐゴシック" pitchFamily="-109" charset="-128"/>
                <a:cs typeface="ＭＳ Ｐゴシック" pitchFamily="-109" charset="-128"/>
              </a:rPr>
              <a:t>We have provided</a:t>
            </a:r>
            <a:r>
              <a:rPr lang="en-US" sz="1200" kern="1200" baseline="0" dirty="0" smtClean="0">
                <a:solidFill>
                  <a:schemeClr val="tx1"/>
                </a:solidFill>
                <a:latin typeface="Arial" charset="0"/>
                <a:ea typeface="ＭＳ Ｐゴシック" pitchFamily="-109" charset="-128"/>
                <a:cs typeface="ＭＳ Ｐゴシック" pitchFamily="-109" charset="-128"/>
              </a:rPr>
              <a:t> a range of cheaper measures that might help with</a:t>
            </a:r>
            <a:r>
              <a:rPr lang="en-US" sz="1200" kern="1200" dirty="0" smtClean="0">
                <a:solidFill>
                  <a:schemeClr val="tx1"/>
                </a:solidFill>
                <a:latin typeface="Arial" charset="0"/>
                <a:ea typeface="ＭＳ Ｐゴシック" pitchFamily="-109" charset="-128"/>
                <a:cs typeface="ＭＳ Ｐゴシック" pitchFamily="-109" charset="-128"/>
              </a:rPr>
              <a:t> providing some partial insight with</a:t>
            </a:r>
            <a:r>
              <a:rPr lang="en-US" sz="1200" kern="1200" baseline="0" dirty="0" smtClean="0">
                <a:solidFill>
                  <a:schemeClr val="tx1"/>
                </a:solidFill>
                <a:latin typeface="Arial" charset="0"/>
                <a:ea typeface="ＭＳ Ｐゴシック" pitchFamily="-109" charset="-128"/>
                <a:cs typeface="ＭＳ Ｐゴシック" pitchFamily="-109" charset="-128"/>
              </a:rPr>
              <a:t> the situation:</a:t>
            </a:r>
            <a:endParaRPr lang="en-US" sz="1200" kern="1200" dirty="0" smtClean="0">
              <a:solidFill>
                <a:schemeClr val="tx1"/>
              </a:solidFill>
              <a:latin typeface="Arial" charset="0"/>
              <a:ea typeface="ＭＳ Ｐゴシック" pitchFamily="-109" charset="-128"/>
              <a:cs typeface="ＭＳ Ｐゴシック" pitchFamily="-109" charset="-128"/>
            </a:endParaRPr>
          </a:p>
          <a:p>
            <a:pPr>
              <a:buFont typeface="Arial" pitchFamily="34" charset="0"/>
              <a:buChar char="•"/>
            </a:pPr>
            <a:r>
              <a:rPr lang="en-US" sz="1200" kern="1200" dirty="0" smtClean="0">
                <a:solidFill>
                  <a:schemeClr val="tx1"/>
                </a:solidFill>
                <a:latin typeface="Arial" charset="0"/>
                <a:ea typeface="ＭＳ Ｐゴシック" pitchFamily="-109" charset="-128"/>
                <a:cs typeface="ＭＳ Ｐゴシック" pitchFamily="-109" charset="-128"/>
              </a:rPr>
              <a:t>Using diversity and experience (UK – Police corruption;</a:t>
            </a:r>
            <a:r>
              <a:rPr lang="en-US" sz="1200" kern="1200" baseline="0" dirty="0" smtClean="0">
                <a:solidFill>
                  <a:schemeClr val="tx1"/>
                </a:solidFill>
                <a:latin typeface="Arial" charset="0"/>
                <a:ea typeface="ＭＳ Ｐゴシック" pitchFamily="-109" charset="-128"/>
                <a:cs typeface="ＭＳ Ｐゴシック" pitchFamily="-109" charset="-128"/>
              </a:rPr>
              <a:t> Sweden / - public pressures / culture of non-corruption;)</a:t>
            </a:r>
            <a:endParaRPr lang="en-US" sz="1200" kern="1200" dirty="0" smtClean="0">
              <a:solidFill>
                <a:schemeClr val="tx1"/>
              </a:solidFill>
              <a:latin typeface="Arial" charset="0"/>
              <a:ea typeface="ＭＳ Ｐゴシック" pitchFamily="-109" charset="-128"/>
              <a:cs typeface="ＭＳ Ｐゴシック" pitchFamily="-109" charset="-128"/>
            </a:endParaRPr>
          </a:p>
          <a:p>
            <a:pPr>
              <a:buFont typeface="Arial" pitchFamily="34" charset="0"/>
              <a:buChar char="•"/>
            </a:pPr>
            <a:r>
              <a:rPr lang="en-US" sz="1200" kern="1200" dirty="0" smtClean="0">
                <a:solidFill>
                  <a:schemeClr val="tx1"/>
                </a:solidFill>
                <a:latin typeface="Arial" charset="0"/>
                <a:ea typeface="ＭＳ Ｐゴシック" pitchFamily="-109" charset="-128"/>
                <a:cs typeface="ＭＳ Ｐゴシック" pitchFamily="-109" charset="-128"/>
              </a:rPr>
              <a:t>Article 83 of the Lisbon Treaty (developing ‘minimum rules concerning the definition’ of corruption in Member States legislation) the EC should </a:t>
            </a:r>
            <a:r>
              <a:rPr lang="en-US" sz="1200" b="1" kern="1200" dirty="0" smtClean="0">
                <a:solidFill>
                  <a:schemeClr val="tx1"/>
                </a:solidFill>
                <a:latin typeface="Arial" charset="0"/>
                <a:ea typeface="ＭＳ Ｐゴシック" pitchFamily="-109" charset="-128"/>
                <a:cs typeface="ＭＳ Ｐゴシック" pitchFamily="-109" charset="-128"/>
              </a:rPr>
              <a:t>develop detailed guidelines to encompass a broad range of criminal offenses under the definition of corruption</a:t>
            </a:r>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is just one example how some</a:t>
            </a:r>
            <a:r>
              <a:rPr lang="en-US" baseline="0" dirty="0" smtClean="0"/>
              <a:t> member states </a:t>
            </a:r>
            <a:r>
              <a:rPr lang="en-US" baseline="0" dirty="0" err="1" smtClean="0"/>
              <a:t>analyse</a:t>
            </a:r>
            <a:r>
              <a:rPr lang="en-US" baseline="0" dirty="0" smtClean="0"/>
              <a:t> data on OC use of corruption. In Belgium all cases on OC investigations (b/w 200 and 300) per year, </a:t>
            </a:r>
            <a:r>
              <a:rPr lang="en-US" baseline="0" dirty="0" err="1" smtClean="0"/>
              <a:t>analyse</a:t>
            </a:r>
            <a:r>
              <a:rPr lang="en-US" baseline="0" dirty="0" smtClean="0"/>
              <a:t> in how many cases, some type of influence was attempted or used. This not necessarily means that there is ‘court-type’ evidence on such use, but that there is . The Belgian OCTA provides quite a bit of analysis of trends in terms of the types of categories (police, customs, lawyers, politicians, lawyers, etc).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definition</a:t>
            </a:r>
            <a:r>
              <a:rPr lang="en-GB" baseline="0" dirty="0" smtClean="0"/>
              <a:t> of private sector corruption is problematic. Usually, ‘private sector’ corruption is discussed in terms of ‘fraud’. We were interested in only one specific aspect of ‘fraud’, when the ‘corruptor’ was outside the company (i.e. we have ‘external fraud with collusion on the inside), but this outside corruptor was associated with organised crime.</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ea typeface="ＭＳ Ｐゴシック" pitchFamily="-109" charset="-128"/>
                <a:cs typeface="ＭＳ Ｐゴシック" pitchFamily="-109" charset="-128"/>
              </a:rPr>
              <a:t>One possible approach to </a:t>
            </a:r>
            <a:r>
              <a:rPr lang="en-US" sz="1200" b="1" kern="1200" dirty="0" err="1" smtClean="0">
                <a:solidFill>
                  <a:schemeClr val="tx1"/>
                </a:solidFill>
                <a:latin typeface="Arial" charset="0"/>
                <a:ea typeface="ＭＳ Ｐゴシック" pitchFamily="-109" charset="-128"/>
                <a:cs typeface="ＭＳ Ｐゴシック" pitchFamily="-109" charset="-128"/>
              </a:rPr>
              <a:t>analysing</a:t>
            </a:r>
            <a:r>
              <a:rPr lang="en-US" sz="1200" b="1" kern="1200" dirty="0" smtClean="0">
                <a:solidFill>
                  <a:schemeClr val="tx1"/>
                </a:solidFill>
                <a:latin typeface="Arial" charset="0"/>
                <a:ea typeface="ＭＳ Ｐゴシック" pitchFamily="-109" charset="-128"/>
                <a:cs typeface="ＭＳ Ｐゴシック" pitchFamily="-109" charset="-128"/>
              </a:rPr>
              <a:t> the problem is</a:t>
            </a:r>
            <a:r>
              <a:rPr lang="en-US" sz="1200" b="1" kern="1200" baseline="0" dirty="0" smtClean="0">
                <a:solidFill>
                  <a:schemeClr val="tx1"/>
                </a:solidFill>
                <a:latin typeface="Arial" charset="0"/>
                <a:ea typeface="ＭＳ Ｐゴシック" pitchFamily="-109" charset="-128"/>
                <a:cs typeface="ＭＳ Ｐゴシック" pitchFamily="-109" charset="-128"/>
              </a:rPr>
              <a:t> to use the matrix developed by Hank van de Bunt:</a:t>
            </a:r>
            <a:endParaRPr lang="en-US" sz="1200" b="1" kern="1200" dirty="0" smtClean="0">
              <a:solidFill>
                <a:schemeClr val="tx1"/>
              </a:solidFill>
              <a:latin typeface="Arial" charset="0"/>
              <a:ea typeface="ＭＳ Ｐゴシック" pitchFamily="-109" charset="-128"/>
              <a:cs typeface="ＭＳ Ｐゴシック" pitchFamily="-109" charset="-128"/>
            </a:endParaRPr>
          </a:p>
          <a:p>
            <a:pPr lvl="0"/>
            <a:r>
              <a:rPr lang="en-US" sz="1200" b="1" kern="1200" dirty="0" smtClean="0">
                <a:solidFill>
                  <a:schemeClr val="tx1"/>
                </a:solidFill>
                <a:latin typeface="Arial" charset="0"/>
                <a:ea typeface="ＭＳ Ｐゴシック" pitchFamily="-109" charset="-128"/>
                <a:cs typeface="ＭＳ Ｐゴシック" pitchFamily="-109" charset="-128"/>
              </a:rPr>
              <a:t>Grid:</a:t>
            </a:r>
            <a:r>
              <a:rPr lang="en-US" sz="1200" kern="1200" dirty="0" smtClean="0">
                <a:solidFill>
                  <a:schemeClr val="tx1"/>
                </a:solidFill>
                <a:latin typeface="Arial" charset="0"/>
                <a:ea typeface="ＭＳ Ｐゴシック" pitchFamily="-109" charset="-128"/>
                <a:cs typeface="ＭＳ Ｐゴシック" pitchFamily="-109" charset="-128"/>
              </a:rPr>
              <a:t> ‘the extent to which an (occupational) culture imposes its social categories on the workers and therefore fixes their appropriate behavior and the behavior of others towards them, </a:t>
            </a:r>
            <a:r>
              <a:rPr lang="en-US" sz="1200" kern="1200" dirty="0" err="1" smtClean="0">
                <a:solidFill>
                  <a:schemeClr val="tx1"/>
                </a:solidFill>
                <a:latin typeface="Arial" charset="0"/>
                <a:ea typeface="ＭＳ Ｐゴシック" pitchFamily="-109" charset="-128"/>
                <a:cs typeface="ＭＳ Ｐゴシック" pitchFamily="-109" charset="-128"/>
              </a:rPr>
              <a:t>ie</a:t>
            </a:r>
            <a:r>
              <a:rPr lang="en-US" sz="1200" kern="1200" dirty="0" smtClean="0">
                <a:solidFill>
                  <a:schemeClr val="tx1"/>
                </a:solidFill>
                <a:latin typeface="Arial" charset="0"/>
                <a:ea typeface="ＭＳ Ｐゴシック" pitchFamily="-109" charset="-128"/>
                <a:cs typeface="ＭＳ Ｐゴシック" pitchFamily="-109" charset="-128"/>
              </a:rPr>
              <a:t>. the amount of autonomy and discretion afforded</a:t>
            </a:r>
            <a:endParaRPr lang="bg-BG" sz="1200" kern="1200" dirty="0" smtClean="0">
              <a:solidFill>
                <a:schemeClr val="tx1"/>
              </a:solidFill>
              <a:latin typeface="Arial" charset="0"/>
              <a:ea typeface="ＭＳ Ｐゴシック" pitchFamily="-109" charset="-128"/>
              <a:cs typeface="ＭＳ Ｐゴシック" pitchFamily="-109" charset="-128"/>
            </a:endParaRPr>
          </a:p>
          <a:p>
            <a:r>
              <a:rPr lang="en-US" sz="1200" b="1" kern="1200" dirty="0" smtClean="0">
                <a:solidFill>
                  <a:schemeClr val="tx1"/>
                </a:solidFill>
                <a:latin typeface="Arial" charset="0"/>
                <a:ea typeface="ＭＳ Ｐゴシック" pitchFamily="-109" charset="-128"/>
                <a:cs typeface="ＭＳ Ｐゴシック" pitchFamily="-109" charset="-128"/>
              </a:rPr>
              <a:t>Group </a:t>
            </a:r>
            <a:r>
              <a:rPr lang="en-US" sz="1200" kern="1200" dirty="0" smtClean="0">
                <a:solidFill>
                  <a:schemeClr val="tx1"/>
                </a:solidFill>
                <a:latin typeface="Arial" charset="0"/>
                <a:ea typeface="ＭＳ Ｐゴシック" pitchFamily="-109" charset="-128"/>
                <a:cs typeface="ＭＳ Ｐゴシック" pitchFamily="-109" charset="-128"/>
              </a:rPr>
              <a:t>(strong ties and social control or not):  ‘the strength varies with the frequency with which workers interact with each other, mutuality of the contacts between the members of the group, the extensiveness of the contacts, and the presences of boundaries between the group and the outside world’,</a:t>
            </a:r>
          </a:p>
          <a:p>
            <a:endParaRPr lang="en-US" sz="1200" kern="1200" dirty="0" smtClean="0">
              <a:solidFill>
                <a:schemeClr val="tx1"/>
              </a:solidFill>
              <a:latin typeface="Arial" charset="0"/>
              <a:ea typeface="ＭＳ Ｐゴシック" pitchFamily="-109" charset="-128"/>
            </a:endParaRPr>
          </a:p>
          <a:p>
            <a:r>
              <a:rPr lang="en-US" sz="1200" kern="1200" dirty="0" smtClean="0">
                <a:solidFill>
                  <a:schemeClr val="tx1"/>
                </a:solidFill>
                <a:latin typeface="Arial" charset="0"/>
                <a:ea typeface="ＭＳ Ｐゴシック" pitchFamily="-109" charset="-128"/>
              </a:rPr>
              <a:t>From the partial data that we obtained</a:t>
            </a:r>
            <a:r>
              <a:rPr lang="en-US" sz="1200" kern="1200" baseline="0" dirty="0" smtClean="0">
                <a:solidFill>
                  <a:schemeClr val="tx1"/>
                </a:solidFill>
                <a:latin typeface="Arial" charset="0"/>
                <a:ea typeface="ＭＳ Ｐゴシック" pitchFamily="-109" charset="-128"/>
              </a:rPr>
              <a:t> we were able to see that some types of corruption are more dominant in some member states than in others. </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baseline="0" dirty="0" smtClean="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Arial" charset="0"/>
                <a:ea typeface="ＭＳ Ｐゴシック" pitchFamily="-109" charset="-128"/>
                <a:cs typeface="ＭＳ Ｐゴシック" pitchFamily="-109" charset="-128"/>
              </a:rPr>
              <a:t>The Hague Programme1 called for an examination of the links between organised crime and corruption, in connection with the development of the strategic concept with regard to tackling cross-border organised crime at EU level.</a:t>
            </a:r>
          </a:p>
          <a:p>
            <a:endParaRPr lang="en-GB" sz="1200" kern="1200" baseline="0" dirty="0" smtClean="0">
              <a:solidFill>
                <a:schemeClr val="tx1"/>
              </a:solidFill>
              <a:latin typeface="Arial" charset="0"/>
              <a:ea typeface="ＭＳ Ｐゴシック" pitchFamily="-109" charset="-128"/>
            </a:endParaRPr>
          </a:p>
          <a:p>
            <a:r>
              <a:rPr lang="en-GB" sz="1200" kern="1200" baseline="0" dirty="0" smtClean="0">
                <a:solidFill>
                  <a:schemeClr val="tx1"/>
                </a:solidFill>
                <a:latin typeface="Arial" charset="0"/>
                <a:ea typeface="ＭＳ Ｐゴシック" pitchFamily="-109" charset="-128"/>
                <a:cs typeface="ＭＳ Ｐゴシック" pitchFamily="-109" charset="-128"/>
              </a:rPr>
              <a:t>Europol has taken initial steps in this regard, within the context of its newly-developed Organised Crime Threat Assessment Reports (OCTA), the first of which issued in 2006 and already the second in 2007. It collects data on corruption use by organised crime, using very similar questions that were used in this study</a:t>
            </a:r>
          </a:p>
          <a:p>
            <a:endParaRPr lang="en-GB" sz="1200" kern="1200" baseline="0" dirty="0" smtClean="0">
              <a:solidFill>
                <a:schemeClr val="tx1"/>
              </a:solidFill>
              <a:latin typeface="Arial" charset="0"/>
              <a:ea typeface="ＭＳ Ｐゴシック" pitchFamily="-109" charset="-128"/>
            </a:endParaRPr>
          </a:p>
          <a:p>
            <a:r>
              <a:rPr lang="en-GB" sz="1200" kern="1200" baseline="0" dirty="0" smtClean="0">
                <a:solidFill>
                  <a:schemeClr val="tx1"/>
                </a:solidFill>
                <a:latin typeface="Arial" charset="0"/>
                <a:ea typeface="ＭＳ Ｐゴシック" pitchFamily="-109" charset="-128"/>
                <a:cs typeface="ＭＳ Ｐゴシック" pitchFamily="-109" charset="-128"/>
              </a:rPr>
              <a:t>On 8 February 2008, the Commission adopted a Commission Staff Working Document </a:t>
            </a:r>
            <a:r>
              <a:rPr lang="en-GB" sz="1200" i="1" kern="1200" baseline="0" dirty="0" smtClean="0">
                <a:solidFill>
                  <a:schemeClr val="tx1"/>
                </a:solidFill>
                <a:latin typeface="Arial" charset="0"/>
                <a:ea typeface="ＭＳ Ｐゴシック" pitchFamily="-109" charset="-128"/>
                <a:cs typeface="ＭＳ Ｐゴシック" pitchFamily="-109" charset="-128"/>
              </a:rPr>
              <a:t>An examination of the links between organised crime and corruption</a:t>
            </a:r>
          </a:p>
          <a:p>
            <a:r>
              <a:rPr lang="en-GB" sz="1200" i="0" kern="1200" baseline="0" dirty="0" smtClean="0">
                <a:solidFill>
                  <a:schemeClr val="tx1"/>
                </a:solidFill>
                <a:latin typeface="Arial" charset="0"/>
                <a:ea typeface="ＭＳ Ｐゴシック" pitchFamily="-109" charset="-128"/>
              </a:rPr>
              <a:t>Although the Study was commissioned before the EU entered into force, with its acceptance, a range of opportunities opened.</a:t>
            </a:r>
          </a:p>
          <a:p>
            <a:r>
              <a:rPr lang="en-GB" sz="1200" i="0" kern="1200" baseline="0" dirty="0" smtClean="0">
                <a:solidFill>
                  <a:schemeClr val="tx1"/>
                </a:solidFill>
                <a:latin typeface="Arial" charset="0"/>
                <a:ea typeface="ＭＳ Ｐゴシック" pitchFamily="-109" charset="-128"/>
              </a:rPr>
              <a:t>In some countries this topic is very politically sensitive (Eastern Europe, Italy); In others it wasn’t</a:t>
            </a:r>
            <a:endParaRPr lang="bg-BG" i="0"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Definition</a:t>
            </a:r>
            <a:r>
              <a:rPr lang="en-GB" baseline="0" dirty="0" smtClean="0"/>
              <a:t> of organised crime</a:t>
            </a:r>
            <a:r>
              <a:rPr lang="en-US" baseline="0" dirty="0" smtClean="0"/>
              <a:t> (illegal market, white-collar crime)</a:t>
            </a:r>
          </a:p>
          <a:p>
            <a:pPr>
              <a:buFontTx/>
              <a:buChar char="-"/>
            </a:pPr>
            <a:r>
              <a:rPr lang="en-US" baseline="0" dirty="0" smtClean="0"/>
              <a:t> Problematic indexes on corruption and OC</a:t>
            </a:r>
          </a:p>
          <a:p>
            <a:pPr>
              <a:buFontTx/>
              <a:buChar char="-"/>
            </a:pPr>
            <a:r>
              <a:rPr lang="en-GB" baseline="0" dirty="0" smtClean="0"/>
              <a:t> Little statistical data </a:t>
            </a:r>
            <a:endParaRPr lang="bg-BG" baseline="0" dirty="0" smtClean="0"/>
          </a:p>
          <a:p>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methodology drew on qualitative</a:t>
            </a:r>
            <a:r>
              <a:rPr lang="en-GB" baseline="0" dirty="0" smtClean="0"/>
              <a:t> (interviews) and quantitative (statistics and indexes data).</a:t>
            </a:r>
            <a:endParaRPr lang="bg-BG" dirty="0"/>
          </a:p>
        </p:txBody>
      </p:sp>
      <p:sp>
        <p:nvSpPr>
          <p:cNvPr id="4" name="Slide Number Placeholder 3"/>
          <p:cNvSpPr>
            <a:spLocks noGrp="1"/>
          </p:cNvSpPr>
          <p:nvPr>
            <p:ph type="sldNum" sz="quarter" idx="10"/>
          </p:nvPr>
        </p:nvSpPr>
        <p:spPr/>
        <p:txBody>
          <a:bodyPr/>
          <a:lstStyle/>
          <a:p>
            <a:pPr>
              <a:defRPr/>
            </a:pPr>
            <a:fld id="{58D9C13C-8001-494B-AAD4-23B0C315C15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052513"/>
            <a:ext cx="1979613"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1188" y="1052513"/>
            <a:ext cx="5789612"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11188" y="1989138"/>
            <a:ext cx="7921625" cy="4137025"/>
          </a:xfrm>
        </p:spPr>
        <p:txBody>
          <a:bodyPr/>
          <a:lstStyle/>
          <a:p>
            <a:pPr lvl="0"/>
            <a:r>
              <a:rPr lang="en-US" noProof="0" smtClean="0"/>
              <a:t>Click icon to add SmartArt graphic</a:t>
            </a:r>
          </a:p>
        </p:txBody>
      </p:sp>
    </p:spTree>
  </p:cSld>
  <p:clrMapOvr>
    <a:masterClrMapping/>
  </p:clrMapOvr>
  <p:transition spd="med"/>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1188" y="1989138"/>
            <a:ext cx="7921625" cy="199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1188" y="4133850"/>
            <a:ext cx="7921625" cy="199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052513"/>
            <a:ext cx="7848600" cy="7191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11188" y="1989138"/>
            <a:ext cx="7921625" cy="4137025"/>
          </a:xfrm>
        </p:spPr>
        <p:txBody>
          <a:bodyPr/>
          <a:lstStyle/>
          <a:p>
            <a:pPr lvl="0"/>
            <a:r>
              <a:rPr lang="en-US" noProof="0" smtClean="0"/>
              <a:t>Click icon to add chart</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srcRect/>
          <a:stretch>
            <a:fillRect/>
          </a:stretch>
        </p:blipFill>
        <p:spPr bwMode="auto">
          <a:xfrm>
            <a:off x="381000" y="5791200"/>
            <a:ext cx="2438400" cy="469900"/>
          </a:xfrm>
          <a:prstGeom prst="rect">
            <a:avLst/>
          </a:prstGeom>
          <a:noFill/>
          <a:ln w="9525">
            <a:noFill/>
            <a:miter lim="800000"/>
            <a:headEnd/>
            <a:tailEnd/>
          </a:ln>
        </p:spPr>
      </p:pic>
      <p:pic>
        <p:nvPicPr>
          <p:cNvPr id="5" name="Picture 4"/>
          <p:cNvPicPr>
            <a:picLocks noChangeAspect="1"/>
          </p:cNvPicPr>
          <p:nvPr userDrawn="1"/>
        </p:nvPicPr>
        <p:blipFill>
          <a:blip r:embed="rId3" cstate="print"/>
          <a:srcRect/>
          <a:stretch>
            <a:fillRect/>
          </a:stretch>
        </p:blipFill>
        <p:spPr bwMode="auto">
          <a:xfrm>
            <a:off x="6705600" y="5486400"/>
            <a:ext cx="2032000" cy="781050"/>
          </a:xfrm>
          <a:prstGeom prst="rect">
            <a:avLst/>
          </a:prstGeom>
          <a:noFill/>
          <a:ln w="9525">
            <a:noFill/>
            <a:miter lim="800000"/>
            <a:headEnd/>
            <a:tailEnd/>
          </a:ln>
        </p:spPr>
      </p:pic>
      <p:sp>
        <p:nvSpPr>
          <p:cNvPr id="12290" name="Rectangle 2"/>
          <p:cNvSpPr>
            <a:spLocks noGrp="1" noChangeArrowheads="1"/>
          </p:cNvSpPr>
          <p:nvPr>
            <p:ph type="ctrTitle"/>
          </p:nvPr>
        </p:nvSpPr>
        <p:spPr>
          <a:xfrm>
            <a:off x="685800" y="692150"/>
            <a:ext cx="7989888" cy="2449513"/>
          </a:xfrm>
        </p:spPr>
        <p:txBody>
          <a:bodyPr/>
          <a:lstStyle>
            <a:lvl1pPr>
              <a:defRPr sz="3200"/>
            </a:lvl1pPr>
          </a:lstStyle>
          <a:p>
            <a:r>
              <a:rPr lang="en-US"/>
              <a:t>Click to edit Master title style</a:t>
            </a:r>
          </a:p>
        </p:txBody>
      </p:sp>
      <p:sp>
        <p:nvSpPr>
          <p:cNvPr id="12291" name="Rectangle 3"/>
          <p:cNvSpPr>
            <a:spLocks noGrp="1" noChangeArrowheads="1"/>
          </p:cNvSpPr>
          <p:nvPr>
            <p:ph type="subTitle" idx="1"/>
          </p:nvPr>
        </p:nvSpPr>
        <p:spPr>
          <a:xfrm>
            <a:off x="1693863" y="3860800"/>
            <a:ext cx="7010400" cy="1600200"/>
          </a:xfrm>
        </p:spPr>
        <p:txBody>
          <a:bodyPr/>
          <a:lstStyle>
            <a:lvl1pPr marL="0" indent="0">
              <a:buFont typeface="Wingdings" pitchFamily="2" charset="2"/>
              <a:buNone/>
              <a:defRPr sz="2200"/>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mtClean="0">
                <a:solidFill>
                  <a:schemeClr val="tx1"/>
                </a:solidFill>
                <a:latin typeface="Verdana" pitchFamily="34" charset="0"/>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fld id="{5EEC0B69-A4C6-4A3C-8CDC-44B5962E98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1188" y="1989138"/>
            <a:ext cx="3884612"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9138"/>
            <a:ext cx="3884613"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611188" y="1052513"/>
            <a:ext cx="7848600"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bg-BG" smtClean="0"/>
          </a:p>
        </p:txBody>
      </p:sp>
      <p:sp>
        <p:nvSpPr>
          <p:cNvPr id="77827" name="Rectangle 3"/>
          <p:cNvSpPr>
            <a:spLocks noGrp="1" noChangeArrowheads="1"/>
          </p:cNvSpPr>
          <p:nvPr>
            <p:ph type="body" idx="1"/>
          </p:nvPr>
        </p:nvSpPr>
        <p:spPr bwMode="auto">
          <a:xfrm>
            <a:off x="611188" y="1989138"/>
            <a:ext cx="792162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smtClean="0"/>
          </a:p>
        </p:txBody>
      </p:sp>
    </p:spTree>
  </p:cSld>
  <p:clrMap bg1="lt1" tx1="dk1" bg2="lt2" tx2="dk2" accent1="accent1" accent2="accent2" accent3="accent3" accent4="accent4" accent5="accent5" accent6="accent6" hlink="hlink" folHlink="folHlink"/>
  <p:sldLayoutIdLst>
    <p:sldLayoutId id="2147483835"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6" r:id="rId15"/>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827"/>
                                        </p:tgtEl>
                                        <p:attrNameLst>
                                          <p:attrName>style.visibility</p:attrName>
                                        </p:attrNameLst>
                                      </p:cBhvr>
                                      <p:to>
                                        <p:strVal val="visible"/>
                                      </p:to>
                                    </p:set>
                                    <p:animEffect transition="in" filter="fade">
                                      <p:cBhvr>
                                        <p:cTn id="10" dur="2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p:tmplLst>
          <p:tmpl>
            <p:tnLst>
              <p:par>
                <p:cT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2000"/>
                        <p:tgtEl>
                          <p:spTgt spid="77827"/>
                        </p:tgtEl>
                      </p:cBhvr>
                    </p:animEffect>
                  </p:childTnLst>
                </p:cTn>
              </p:par>
            </p:tnLst>
          </p:tmpl>
        </p:tmplLst>
      </p:bldP>
    </p:bldLst>
  </p:timing>
  <p:hf sldNum="0" hdr="0" ftr="0"/>
  <p:txStyles>
    <p:titleStyle>
      <a:lvl1pPr algn="ctr" rtl="0" eaLnBrk="0" fontAlgn="base" hangingPunct="0">
        <a:spcBef>
          <a:spcPct val="0"/>
        </a:spcBef>
        <a:spcAft>
          <a:spcPct val="0"/>
        </a:spcAft>
        <a:defRPr sz="2800" b="1">
          <a:solidFill>
            <a:srgbClr val="55919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2pPr>
      <a:lvl3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3pPr>
      <a:lvl4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4pPr>
      <a:lvl5pPr algn="ctr" rtl="0" eaLnBrk="0" fontAlgn="base" hangingPunct="0">
        <a:spcBef>
          <a:spcPct val="0"/>
        </a:spcBef>
        <a:spcAft>
          <a:spcPct val="0"/>
        </a:spcAft>
        <a:defRPr sz="2800" b="1">
          <a:solidFill>
            <a:srgbClr val="559192"/>
          </a:solidFill>
          <a:latin typeface="Calibri" pitchFamily="-109"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2800" b="1">
          <a:solidFill>
            <a:srgbClr val="559192"/>
          </a:solidFill>
          <a:latin typeface="Trebuchet MS" pitchFamily="29" charset="0"/>
        </a:defRPr>
      </a:lvl6pPr>
      <a:lvl7pPr marL="914400" algn="ctr" rtl="0" eaLnBrk="1" fontAlgn="base" hangingPunct="1">
        <a:spcBef>
          <a:spcPct val="0"/>
        </a:spcBef>
        <a:spcAft>
          <a:spcPct val="0"/>
        </a:spcAft>
        <a:defRPr sz="2800" b="1">
          <a:solidFill>
            <a:srgbClr val="559192"/>
          </a:solidFill>
          <a:latin typeface="Trebuchet MS" pitchFamily="29" charset="0"/>
        </a:defRPr>
      </a:lvl7pPr>
      <a:lvl8pPr marL="1371600" algn="ctr" rtl="0" eaLnBrk="1" fontAlgn="base" hangingPunct="1">
        <a:spcBef>
          <a:spcPct val="0"/>
        </a:spcBef>
        <a:spcAft>
          <a:spcPct val="0"/>
        </a:spcAft>
        <a:defRPr sz="2800" b="1">
          <a:solidFill>
            <a:srgbClr val="559192"/>
          </a:solidFill>
          <a:latin typeface="Trebuchet MS" pitchFamily="29" charset="0"/>
        </a:defRPr>
      </a:lvl8pPr>
      <a:lvl9pPr marL="1828800" algn="ctr" rtl="0" eaLnBrk="1" fontAlgn="base" hangingPunct="1">
        <a:spcBef>
          <a:spcPct val="0"/>
        </a:spcBef>
        <a:spcAft>
          <a:spcPct val="0"/>
        </a:spcAft>
        <a:defRPr sz="2800" b="1">
          <a:solidFill>
            <a:srgbClr val="559192"/>
          </a:solidFill>
          <a:latin typeface="Trebuchet MS" pitchFamily="29" charset="0"/>
        </a:defRPr>
      </a:lvl9pPr>
    </p:titleStyle>
    <p:bodyStyle>
      <a:lvl1pPr marL="342900" indent="-342900" algn="l" rtl="0" eaLnBrk="0" fontAlgn="base" hangingPunct="0">
        <a:spcBef>
          <a:spcPct val="20000"/>
        </a:spcBef>
        <a:spcAft>
          <a:spcPct val="0"/>
        </a:spcAft>
        <a:buClr>
          <a:srgbClr val="DBC466"/>
        </a:buClr>
        <a:buChar char="•"/>
        <a:defRPr sz="24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rgbClr val="DBC466"/>
        </a:buClr>
        <a:buChar char="•"/>
        <a:defRPr sz="2000">
          <a:solidFill>
            <a:schemeClr val="tx1"/>
          </a:solidFill>
          <a:latin typeface="+mn-lt"/>
          <a:ea typeface="ＭＳ Ｐゴシック" pitchFamily="29" charset="-128"/>
        </a:defRPr>
      </a:lvl2pPr>
      <a:lvl3pPr marL="1143000" indent="-228600" algn="l" rtl="0" eaLnBrk="0" fontAlgn="base" hangingPunct="0">
        <a:spcBef>
          <a:spcPct val="20000"/>
        </a:spcBef>
        <a:spcAft>
          <a:spcPct val="0"/>
        </a:spcAft>
        <a:buClr>
          <a:srgbClr val="DBC466"/>
        </a:buClr>
        <a:buChar char="•"/>
        <a:defRPr sz="2400">
          <a:solidFill>
            <a:schemeClr val="tx1"/>
          </a:solidFill>
          <a:latin typeface="+mn-lt"/>
          <a:ea typeface="ＭＳ Ｐゴシック" pitchFamily="29" charset="-128"/>
        </a:defRPr>
      </a:lvl3pPr>
      <a:lvl4pPr marL="1600200" indent="-228600" algn="l" rtl="0" eaLnBrk="0" fontAlgn="base" hangingPunct="0">
        <a:spcBef>
          <a:spcPct val="20000"/>
        </a:spcBef>
        <a:spcAft>
          <a:spcPct val="0"/>
        </a:spcAft>
        <a:buClr>
          <a:srgbClr val="DBC466"/>
        </a:buClr>
        <a:buChar char="•"/>
        <a:defRPr sz="1600">
          <a:solidFill>
            <a:schemeClr val="tx1"/>
          </a:solidFill>
          <a:latin typeface="+mn-lt"/>
          <a:ea typeface="ＭＳ Ｐゴシック" pitchFamily="29" charset="-128"/>
        </a:defRPr>
      </a:lvl4pPr>
      <a:lvl5pPr marL="2057400" indent="-228600" algn="l" rtl="0" eaLnBrk="0" fontAlgn="base" hangingPunct="0">
        <a:spcBef>
          <a:spcPct val="20000"/>
        </a:spcBef>
        <a:spcAft>
          <a:spcPct val="0"/>
        </a:spcAft>
        <a:buClr>
          <a:srgbClr val="DBC466"/>
        </a:buClr>
        <a:buChar char="•"/>
        <a:defRPr sz="1600">
          <a:solidFill>
            <a:schemeClr val="tx1"/>
          </a:solidFill>
          <a:latin typeface="+mn-lt"/>
          <a:ea typeface="ＭＳ Ｐゴシック" pitchFamily="29" charset="-128"/>
        </a:defRPr>
      </a:lvl5pPr>
      <a:lvl6pPr marL="25146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6pPr>
      <a:lvl7pPr marL="29718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7pPr>
      <a:lvl8pPr marL="34290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8pPr>
      <a:lvl9pPr marL="3886200" indent="-228600" algn="l" rtl="0" eaLnBrk="1" fontAlgn="base" hangingPunct="1">
        <a:spcBef>
          <a:spcPct val="20000"/>
        </a:spcBef>
        <a:spcAft>
          <a:spcPct val="0"/>
        </a:spcAft>
        <a:buClr>
          <a:srgbClr val="DBC466"/>
        </a:buClr>
        <a:buChar char="•"/>
        <a:defRPr sz="1600">
          <a:solidFill>
            <a:schemeClr val="tx1"/>
          </a:solidFill>
          <a:latin typeface="+mn-lt"/>
          <a:ea typeface="ＭＳ Ｐゴシック" pitchFamily="2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sd.b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mailto:alex@csd.bg" TargetMode="External"/><Relationship Id="rId5" Type="http://schemas.openxmlformats.org/officeDocument/2006/relationships/hyperlink" Target="mailto:Ruslan.stefanov@csd.bg" TargetMode="External"/><Relationship Id="rId4" Type="http://schemas.openxmlformats.org/officeDocument/2006/relationships/hyperlink" Target="mailto:philip.gounev@csd.bg" TargetMode="External"/></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13.jpeg"/><Relationship Id="rId5" Type="http://schemas.openxmlformats.org/officeDocument/2006/relationships/diagramQuickStyle" Target="../diagrams/quickStyle3.xml"/><Relationship Id="rId10" Type="http://schemas.openxmlformats.org/officeDocument/2006/relationships/image" Target="../media/image12.png"/><Relationship Id="rId4" Type="http://schemas.openxmlformats.org/officeDocument/2006/relationships/diagramLayout" Target="../diagrams/layout3.xml"/><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381000" y="1828800"/>
            <a:ext cx="6248400" cy="1828800"/>
          </a:xfrm>
        </p:spPr>
        <p:txBody>
          <a:bodyPr/>
          <a:lstStyle/>
          <a:p>
            <a:pPr algn="r" eaLnBrk="1" hangingPunct="1">
              <a:spcAft>
                <a:spcPts val="600"/>
              </a:spcAft>
            </a:pPr>
            <a:r>
              <a:rPr lang="en-US" dirty="0" smtClean="0">
                <a:ea typeface="ＭＳ Ｐゴシック" pitchFamily="34" charset="-128"/>
              </a:rPr>
              <a:t>Study to examine the links between corruption and </a:t>
            </a:r>
            <a:r>
              <a:rPr lang="en-US" dirty="0" err="1" smtClean="0">
                <a:ea typeface="ＭＳ Ｐゴシック" pitchFamily="34" charset="-128"/>
              </a:rPr>
              <a:t>organised</a:t>
            </a:r>
            <a:r>
              <a:rPr lang="en-US" dirty="0" smtClean="0">
                <a:ea typeface="ＭＳ Ｐゴシック" pitchFamily="34" charset="-128"/>
              </a:rPr>
              <a:t> crime</a:t>
            </a:r>
            <a:endParaRPr lang="en-US" sz="2000" dirty="0" smtClean="0">
              <a:ea typeface="ＭＳ Ｐゴシック" pitchFamily="34" charset="-128"/>
            </a:endParaRPr>
          </a:p>
        </p:txBody>
      </p:sp>
      <p:sp>
        <p:nvSpPr>
          <p:cNvPr id="4099" name="Rectangle 3"/>
          <p:cNvSpPr>
            <a:spLocks noGrp="1" noChangeArrowheads="1"/>
          </p:cNvSpPr>
          <p:nvPr>
            <p:ph type="subTitle" idx="4294967295"/>
          </p:nvPr>
        </p:nvSpPr>
        <p:spPr>
          <a:xfrm>
            <a:off x="381000" y="3657600"/>
            <a:ext cx="6248400" cy="929485"/>
          </a:xfrm>
        </p:spPr>
        <p:txBody>
          <a:bodyPr>
            <a:spAutoFit/>
          </a:bodyPr>
          <a:lstStyle/>
          <a:p>
            <a:pPr algn="r" eaLnBrk="1" hangingPunct="1">
              <a:buFontTx/>
              <a:buNone/>
            </a:pPr>
            <a:r>
              <a:rPr lang="en-US" sz="1600" dirty="0" smtClean="0">
                <a:ea typeface="ＭＳ Ｐゴシック" pitchFamily="34" charset="-128"/>
              </a:rPr>
              <a:t>Alexander Stoyanov</a:t>
            </a:r>
            <a:r>
              <a:rPr lang="bg-BG" sz="1600" dirty="0" smtClean="0">
                <a:ea typeface="ＭＳ Ｐゴシック" pitchFamily="34" charset="-128"/>
              </a:rPr>
              <a:t>, </a:t>
            </a:r>
            <a:r>
              <a:rPr lang="en-US" sz="1600" dirty="0" smtClean="0">
                <a:ea typeface="ＭＳ Ｐゴシック" pitchFamily="34" charset="-128"/>
              </a:rPr>
              <a:t>Ruslan Stefanov &amp; Philip Gounev</a:t>
            </a:r>
          </a:p>
          <a:p>
            <a:pPr algn="r" eaLnBrk="1" hangingPunct="1">
              <a:buFontTx/>
              <a:buNone/>
            </a:pPr>
            <a:r>
              <a:rPr lang="en-US" sz="1600" dirty="0" smtClean="0">
                <a:ea typeface="ＭＳ Ｐゴシック" pitchFamily="34" charset="-128"/>
              </a:rPr>
              <a:t>Center for the Study of Democracy</a:t>
            </a:r>
          </a:p>
          <a:p>
            <a:pPr algn="r" eaLnBrk="1" hangingPunct="1">
              <a:buFontTx/>
              <a:buNone/>
            </a:pPr>
            <a:r>
              <a:rPr lang="en-US" sz="1600" dirty="0" smtClean="0">
                <a:solidFill>
                  <a:schemeClr val="accent2"/>
                </a:solidFill>
                <a:ea typeface="ＭＳ Ｐゴシック" pitchFamily="34" charset="-128"/>
              </a:rPr>
              <a:t>Brussels, 13 July 2010</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11188" y="1989138"/>
          <a:ext cx="7921625"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Defining the link between corruption and OC</a:t>
            </a:r>
            <a:endParaRPr lang="en-GB"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11188" y="1989137"/>
            <a:ext cx="8086781" cy="4470441"/>
          </a:xfrm>
        </p:spPr>
        <p:txBody>
          <a:bodyPr/>
          <a:lstStyle/>
          <a:p>
            <a:endParaRPr lang="bg-BG" dirty="0"/>
          </a:p>
        </p:txBody>
      </p:sp>
      <p:pic>
        <p:nvPicPr>
          <p:cNvPr id="5" name="Picture 4"/>
          <p:cNvPicPr/>
          <p:nvPr/>
        </p:nvPicPr>
        <p:blipFill>
          <a:blip r:embed="rId3" cstate="print"/>
          <a:srcRect/>
          <a:stretch>
            <a:fillRect/>
          </a:stretch>
        </p:blipFill>
        <p:spPr bwMode="auto">
          <a:xfrm>
            <a:off x="701622" y="2041506"/>
            <a:ext cx="7959834" cy="4235508"/>
          </a:xfrm>
          <a:prstGeom prst="rect">
            <a:avLst/>
          </a:prstGeom>
          <a:noFill/>
          <a:ln w="9525">
            <a:noFill/>
            <a:miter lim="800000"/>
            <a:headEnd/>
            <a:tailEnd/>
          </a:ln>
        </p:spPr>
      </p:pic>
      <p:sp>
        <p:nvSpPr>
          <p:cNvPr id="6"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Statistical evidence: country clusters</a:t>
            </a:r>
            <a:endParaRPr lang="en-GB"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and </a:t>
            </a:r>
            <a:endParaRPr lang="bg-BG" dirty="0"/>
          </a:p>
        </p:txBody>
      </p:sp>
      <p:graphicFrame>
        <p:nvGraphicFramePr>
          <p:cNvPr id="7" name="Content Placeholder 6"/>
          <p:cNvGraphicFramePr>
            <a:graphicFrameLocks noGrp="1"/>
          </p:cNvGraphicFramePr>
          <p:nvPr>
            <p:ph idx="1"/>
          </p:nvPr>
        </p:nvGraphicFramePr>
        <p:xfrm>
          <a:off x="409518" y="1989138"/>
          <a:ext cx="8324964" cy="4397415"/>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bwMode="auto">
          <a:xfrm>
            <a:off x="763588" y="1204913"/>
            <a:ext cx="7848600" cy="719137"/>
          </a:xfrm>
          <a:prstGeom prst="rect">
            <a:avLst/>
          </a:prstGeom>
          <a:ln w="9525" cap="flat" cmpd="sng" algn="ctr">
            <a:solidFill>
              <a:schemeClr val="accent2">
                <a:shade val="95000"/>
                <a:satMod val="105000"/>
              </a:schemeClr>
            </a:solidFill>
            <a:prstDash val="solid"/>
            <a:miter lim="800000"/>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lt1"/>
                </a:solidFill>
                <a:effectLst/>
                <a:uLnTx/>
                <a:uFillTx/>
                <a:latin typeface="+mn-lt"/>
                <a:ea typeface="+mn-ea"/>
                <a:cs typeface="+mn-cs"/>
              </a:rPr>
              <a:t>Corruption and GDP</a:t>
            </a:r>
            <a:endParaRPr kumimoji="0" lang="en-GB" sz="2800" b="1" i="0" u="none" strike="noStrike" kern="0" cap="none" spc="0" normalizeH="0" baseline="0" noProof="0" dirty="0">
              <a:ln>
                <a:noFill/>
              </a:ln>
              <a:solidFill>
                <a:schemeClr val="lt1"/>
              </a:solidFill>
              <a:effectLst/>
              <a:uLnTx/>
              <a:uFillTx/>
              <a:latin typeface="+mn-lt"/>
              <a:ea typeface="+mn-ea"/>
              <a:cs typeface="+mn-cs"/>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Statistical evidence: country clusters</a:t>
            </a:r>
            <a:endParaRPr lang="en-GB" dirty="0"/>
          </a:p>
        </p:txBody>
      </p:sp>
      <p:graphicFrame>
        <p:nvGraphicFramePr>
          <p:cNvPr id="9" name="Content Placeholder 8"/>
          <p:cNvGraphicFramePr>
            <a:graphicFrameLocks noGrp="1"/>
          </p:cNvGraphicFramePr>
          <p:nvPr>
            <p:ph idx="1"/>
          </p:nvPr>
        </p:nvGraphicFramePr>
        <p:xfrm>
          <a:off x="409518" y="1822428"/>
          <a:ext cx="8140703" cy="4052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Arrow 9"/>
          <p:cNvSpPr/>
          <p:nvPr/>
        </p:nvSpPr>
        <p:spPr bwMode="auto">
          <a:xfrm>
            <a:off x="555569" y="5729319"/>
            <a:ext cx="8142399" cy="328617"/>
          </a:xfrm>
          <a:prstGeom prst="rightArrow">
            <a:avLst/>
          </a:prstGeom>
          <a:gradFill flip="none" rotWithShape="1">
            <a:gsLst>
              <a:gs pos="0">
                <a:srgbClr val="000082"/>
              </a:gs>
              <a:gs pos="30000">
                <a:srgbClr val="66008F"/>
              </a:gs>
              <a:gs pos="64999">
                <a:srgbClr val="BA0066"/>
              </a:gs>
              <a:gs pos="89999">
                <a:srgbClr val="FF0000"/>
              </a:gs>
              <a:gs pos="100000">
                <a:srgbClr val="FF8200"/>
              </a:gs>
            </a:gsLst>
            <a:lin ang="2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DBC466"/>
              </a:buClr>
              <a:buSzTx/>
              <a:buFontTx/>
              <a:buNone/>
              <a:tabLst/>
            </a:pPr>
            <a:endParaRPr kumimoji="0" lang="en-GB" sz="1400" b="0" i="0" u="none" strike="noStrike" cap="none" normalizeH="0" baseline="0">
              <a:ln>
                <a:noFill/>
              </a:ln>
              <a:solidFill>
                <a:schemeClr val="tx1"/>
              </a:solidFill>
              <a:effectLst/>
              <a:latin typeface="Trebuchet MS" pitchFamily="29" charset="0"/>
            </a:endParaRPr>
          </a:p>
        </p:txBody>
      </p:sp>
      <p:sp>
        <p:nvSpPr>
          <p:cNvPr id="11" name="TextBox 10"/>
          <p:cNvSpPr txBox="1"/>
          <p:nvPr/>
        </p:nvSpPr>
        <p:spPr>
          <a:xfrm>
            <a:off x="628596" y="5984910"/>
            <a:ext cx="1424007"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GB" sz="1400" b="1" dirty="0" smtClean="0">
                <a:solidFill>
                  <a:schemeClr val="bg1"/>
                </a:solidFill>
              </a:rPr>
              <a:t>Weak link b/w corruption &amp; OC</a:t>
            </a:r>
            <a:r>
              <a:rPr lang="en-GB" sz="1200" b="1" dirty="0" smtClean="0">
                <a:solidFill>
                  <a:schemeClr val="bg1"/>
                </a:solidFill>
              </a:rPr>
              <a:t> </a:t>
            </a:r>
            <a:endParaRPr lang="en-GB" sz="1200" b="1" dirty="0">
              <a:solidFill>
                <a:schemeClr val="bg1"/>
              </a:solidFill>
            </a:endParaRPr>
          </a:p>
        </p:txBody>
      </p:sp>
      <p:sp>
        <p:nvSpPr>
          <p:cNvPr id="12" name="TextBox 11"/>
          <p:cNvSpPr txBox="1"/>
          <p:nvPr/>
        </p:nvSpPr>
        <p:spPr>
          <a:xfrm>
            <a:off x="7054884" y="5984910"/>
            <a:ext cx="1350981" cy="492443"/>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GB" sz="1300" b="1" dirty="0" smtClean="0">
                <a:solidFill>
                  <a:schemeClr val="bg1"/>
                </a:solidFill>
              </a:rPr>
              <a:t>Strong link b/w corruption &amp; OC </a:t>
            </a:r>
            <a:endParaRPr lang="en-GB" sz="1300" b="1" dirty="0">
              <a:solidFill>
                <a:schemeClr val="bg1"/>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Unreliable data (no index on ‘organised crime’)</a:t>
            </a:r>
          </a:p>
          <a:p>
            <a:r>
              <a:rPr lang="en-GB" dirty="0" smtClean="0"/>
              <a:t>Data on corruption measures primarily perceptions / petty corruption</a:t>
            </a:r>
          </a:p>
          <a:p>
            <a:r>
              <a:rPr lang="en-GB" dirty="0" smtClean="0"/>
              <a:t>No explanations to describe the nature of the relationship</a:t>
            </a:r>
          </a:p>
          <a:p>
            <a:pPr lvl="1"/>
            <a:r>
              <a:rPr lang="en-GB" dirty="0" smtClean="0"/>
              <a:t>(many factors are not / are difficult to measure statistically)</a:t>
            </a:r>
          </a:p>
          <a:p>
            <a:r>
              <a:rPr lang="en-GB" dirty="0" smtClean="0"/>
              <a:t>Difficult clustering (unclear boundaries between clusters; single-country clusters)</a:t>
            </a:r>
          </a:p>
          <a:p>
            <a:endParaRPr lang="en-GB" dirty="0" smtClean="0"/>
          </a:p>
          <a:p>
            <a:endParaRPr lang="en-GB" dirty="0" smtClean="0"/>
          </a:p>
          <a:p>
            <a:pPr lvl="1"/>
            <a:endParaRPr lang="en-GB" dirty="0" smtClean="0"/>
          </a:p>
          <a:p>
            <a:pPr lvl="1"/>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Issues with statistical evidence and clusters</a:t>
            </a:r>
            <a:endParaRPr lang="en-GB"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Police</a:t>
            </a:r>
          </a:p>
          <a:p>
            <a:r>
              <a:rPr lang="en-GB" dirty="0" smtClean="0"/>
              <a:t>Judiciary</a:t>
            </a:r>
          </a:p>
          <a:p>
            <a:r>
              <a:rPr lang="en-GB" dirty="0" smtClean="0"/>
              <a:t>Political corruption </a:t>
            </a:r>
          </a:p>
          <a:p>
            <a:r>
              <a:rPr lang="en-GB" dirty="0" smtClean="0"/>
              <a:t>Customs administration</a:t>
            </a:r>
          </a:p>
          <a:p>
            <a:r>
              <a:rPr lang="en-GB" dirty="0" smtClean="0"/>
              <a:t>Other institutions (depending on OC activity)</a:t>
            </a:r>
          </a:p>
          <a:p>
            <a:pPr lvl="1"/>
            <a:r>
              <a:rPr lang="en-GB" dirty="0" smtClean="0"/>
              <a:t>Tax administration</a:t>
            </a:r>
          </a:p>
          <a:p>
            <a:pPr lvl="1"/>
            <a:r>
              <a:rPr lang="en-GB" dirty="0" smtClean="0"/>
              <a:t>Museums (antiquities market)</a:t>
            </a:r>
          </a:p>
          <a:p>
            <a:pPr lvl="1"/>
            <a:r>
              <a:rPr lang="en-GB" dirty="0" smtClean="0"/>
              <a:t>Ministries of agriculture / forest services (illegal logging)</a:t>
            </a:r>
          </a:p>
          <a:p>
            <a:pPr lvl="1"/>
            <a:r>
              <a:rPr lang="en-GB" dirty="0" smtClean="0"/>
              <a:t>Ministries of economy / trade (arms trafficking)</a:t>
            </a:r>
          </a:p>
          <a:p>
            <a:pPr lvl="1"/>
            <a:endParaRPr lang="en-GB" dirty="0" smtClean="0"/>
          </a:p>
          <a:p>
            <a:pPr lvl="1"/>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Institutions and corruption</a:t>
            </a:r>
            <a:endParaRPr lang="en-GB"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09518" y="1989138"/>
          <a:ext cx="8288451"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Institutions and corruption</a:t>
            </a:r>
            <a:endParaRPr lang="en-GB"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endParaRPr lang="en-GB" dirty="0" smtClean="0"/>
          </a:p>
          <a:p>
            <a:pPr lvl="1"/>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Institutions and corruption</a:t>
            </a:r>
            <a:endParaRPr lang="en-GB" dirty="0"/>
          </a:p>
        </p:txBody>
      </p:sp>
      <p:graphicFrame>
        <p:nvGraphicFramePr>
          <p:cNvPr id="5" name="Diagram 4"/>
          <p:cNvGraphicFramePr/>
          <p:nvPr/>
        </p:nvGraphicFramePr>
        <p:xfrm>
          <a:off x="884186" y="1785915"/>
          <a:ext cx="7485165" cy="4710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3987792" y="2333610"/>
            <a:ext cx="1592756" cy="1592756"/>
            <a:chOff x="2454821" y="178981"/>
            <a:chExt cx="1592756" cy="1592756"/>
          </a:xfrm>
        </p:grpSpPr>
        <p:sp>
          <p:nvSpPr>
            <p:cNvPr id="7" name=" 3"/>
            <p:cNvSpPr/>
            <p:nvPr/>
          </p:nvSpPr>
          <p:spPr>
            <a:xfrm rot="20700000">
              <a:off x="2454821" y="178981"/>
              <a:ext cx="1592756" cy="1592756"/>
            </a:xfrm>
            <a:prstGeom prst="gear6">
              <a:avLst/>
            </a:prstGeom>
          </p:spPr>
          <p:style>
            <a:lnRef idx="2">
              <a:schemeClr val="lt1">
                <a:hueOff val="0"/>
                <a:satOff val="0"/>
                <a:lumOff val="0"/>
                <a:alphaOff val="0"/>
              </a:schemeClr>
            </a:lnRef>
            <a:fillRef idx="1">
              <a:schemeClr val="accent3">
                <a:hueOff val="-16539272"/>
                <a:satOff val="26822"/>
                <a:lumOff val="197"/>
                <a:alphaOff val="0"/>
              </a:schemeClr>
            </a:fillRef>
            <a:effectRef idx="0">
              <a:schemeClr val="accent3">
                <a:hueOff val="-16539272"/>
                <a:satOff val="26822"/>
                <a:lumOff val="197"/>
                <a:alphaOff val="0"/>
              </a:schemeClr>
            </a:effectRef>
            <a:fontRef idx="minor">
              <a:schemeClr val="lt1"/>
            </a:fontRef>
          </p:style>
        </p:sp>
        <p:sp>
          <p:nvSpPr>
            <p:cNvPr id="8" name=" 4"/>
            <p:cNvSpPr/>
            <p:nvPr/>
          </p:nvSpPr>
          <p:spPr>
            <a:xfrm>
              <a:off x="2804160" y="528320"/>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Police </a:t>
              </a:r>
            </a:p>
            <a:p>
              <a:pPr lvl="0" algn="ctr" defTabSz="622300">
                <a:lnSpc>
                  <a:spcPct val="90000"/>
                </a:lnSpc>
                <a:spcBef>
                  <a:spcPct val="0"/>
                </a:spcBef>
                <a:spcAft>
                  <a:spcPct val="35000"/>
                </a:spcAft>
              </a:pPr>
              <a:r>
                <a:rPr lang="en-GB" sz="1400" kern="1200" dirty="0" smtClean="0"/>
                <a:t>corruption</a:t>
              </a:r>
              <a:endParaRPr lang="en-GB" sz="1400" kern="1200" dirty="0"/>
            </a:p>
          </p:txBody>
        </p:sp>
      </p:grpSp>
      <p:sp>
        <p:nvSpPr>
          <p:cNvPr id="9" name=" 3"/>
          <p:cNvSpPr/>
          <p:nvPr/>
        </p:nvSpPr>
        <p:spPr>
          <a:xfrm rot="7387116">
            <a:off x="4997962" y="1700694"/>
            <a:ext cx="2409255" cy="2409255"/>
          </a:xfrm>
          <a:prstGeom prst="leftCircularArrow">
            <a:avLst>
              <a:gd name="adj1" fmla="val 6452"/>
              <a:gd name="adj2" fmla="val 429999"/>
              <a:gd name="adj3" fmla="val 10489124"/>
              <a:gd name="adj4" fmla="val 13303897"/>
              <a:gd name="adj5" fmla="val 7527"/>
            </a:avLst>
          </a:prstGeom>
          <a:solidFill>
            <a:schemeClr val="accent3">
              <a:lumMod val="20000"/>
              <a:lumOff val="80000"/>
            </a:schemeClr>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09518" y="1989138"/>
          <a:ext cx="8288451"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Police corruption</a:t>
            </a:r>
            <a:endParaRPr lang="en-GB"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15516" y="1988840"/>
          <a:ext cx="8734482"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Political corruption</a:t>
            </a:r>
            <a:endParaRPr lang="en-GB"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Content</a:t>
            </a:r>
            <a:endParaRPr lang="en-GB" dirty="0"/>
          </a:p>
        </p:txBody>
      </p:sp>
      <p:sp>
        <p:nvSpPr>
          <p:cNvPr id="3" name="Content Placeholder 2"/>
          <p:cNvSpPr>
            <a:spLocks noGrp="1"/>
          </p:cNvSpPr>
          <p:nvPr>
            <p:ph idx="1"/>
          </p:nvPr>
        </p:nvSpPr>
        <p:spPr/>
        <p:txBody>
          <a:bodyPr/>
          <a:lstStyle/>
          <a:p>
            <a:r>
              <a:rPr lang="en-US" dirty="0" smtClean="0"/>
              <a:t>CSD presentation</a:t>
            </a:r>
          </a:p>
          <a:p>
            <a:r>
              <a:rPr lang="en-US" dirty="0" smtClean="0"/>
              <a:t>Objectives and context of the study</a:t>
            </a:r>
          </a:p>
          <a:p>
            <a:r>
              <a:rPr lang="en-US" dirty="0" smtClean="0"/>
              <a:t>Methodology of the study</a:t>
            </a:r>
          </a:p>
          <a:p>
            <a:r>
              <a:rPr lang="en-US" dirty="0" err="1" smtClean="0"/>
              <a:t>Organised</a:t>
            </a:r>
            <a:r>
              <a:rPr lang="en-US" dirty="0" smtClean="0"/>
              <a:t> crime and corruption</a:t>
            </a:r>
          </a:p>
          <a:p>
            <a:pPr lvl="1"/>
            <a:r>
              <a:rPr lang="en-US" dirty="0" smtClean="0"/>
              <a:t>Institutional perspectives</a:t>
            </a:r>
          </a:p>
          <a:p>
            <a:pPr lvl="1"/>
            <a:r>
              <a:rPr lang="en-US" dirty="0" smtClean="0"/>
              <a:t>Market perspectives</a:t>
            </a:r>
          </a:p>
          <a:p>
            <a:pPr lvl="1"/>
            <a:r>
              <a:rPr lang="en-US" dirty="0" smtClean="0"/>
              <a:t>Member state perspectives</a:t>
            </a:r>
          </a:p>
          <a:p>
            <a:r>
              <a:rPr lang="en-US" dirty="0" smtClean="0"/>
              <a:t>Case study - France</a:t>
            </a:r>
          </a:p>
          <a:p>
            <a:r>
              <a:rPr lang="en-US" dirty="0" smtClean="0"/>
              <a:t>Recommendations</a:t>
            </a:r>
          </a:p>
          <a:p>
            <a:endParaRPr lang="en-US" dirty="0" smtClean="0"/>
          </a:p>
          <a:p>
            <a:endParaRPr lang="en-US" dirty="0" smtClean="0"/>
          </a:p>
          <a:p>
            <a:endParaRPr lang="en-GB"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31" y="1052513"/>
            <a:ext cx="8251937" cy="719137"/>
          </a:xfrm>
        </p:spPr>
        <p:style>
          <a:lnRef idx="1">
            <a:schemeClr val="accent2"/>
          </a:lnRef>
          <a:fillRef idx="3">
            <a:schemeClr val="accent2"/>
          </a:fillRef>
          <a:effectRef idx="2">
            <a:schemeClr val="accent2"/>
          </a:effectRef>
          <a:fontRef idx="minor">
            <a:schemeClr val="lt1"/>
          </a:fontRef>
        </p:style>
        <p:txBody>
          <a:bodyPr/>
          <a:lstStyle/>
          <a:p>
            <a:r>
              <a:rPr lang="en-GB" dirty="0" smtClean="0"/>
              <a:t>Private sector corruption: illegal market business cycle</a:t>
            </a:r>
            <a:endParaRPr lang="en-GB" dirty="0"/>
          </a:p>
        </p:txBody>
      </p:sp>
      <p:graphicFrame>
        <p:nvGraphicFramePr>
          <p:cNvPr id="4" name="Content Placeholder 3"/>
          <p:cNvGraphicFramePr>
            <a:graphicFrameLocks noGrp="1"/>
          </p:cNvGraphicFramePr>
          <p:nvPr>
            <p:ph idx="1"/>
          </p:nvPr>
        </p:nvGraphicFramePr>
        <p:xfrm>
          <a:off x="263466" y="1989138"/>
          <a:ext cx="8507529" cy="44704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09518" y="1989138"/>
          <a:ext cx="8288451"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Illegal market / OC activity and corruption</a:t>
            </a:r>
            <a:endParaRPr lang="en-GB"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GB" dirty="0" smtClean="0"/>
              <a:t>Trafficking in human beings and corruption</a:t>
            </a:r>
            <a:endParaRPr lang="en-GB" dirty="0"/>
          </a:p>
        </p:txBody>
      </p:sp>
      <p:graphicFrame>
        <p:nvGraphicFramePr>
          <p:cNvPr id="4" name="Content Placeholder 3"/>
          <p:cNvGraphicFramePr>
            <a:graphicFrameLocks noGrp="1"/>
          </p:cNvGraphicFramePr>
          <p:nvPr>
            <p:ph idx="1"/>
          </p:nvPr>
        </p:nvGraphicFramePr>
        <p:xfrm>
          <a:off x="611188" y="1749402"/>
          <a:ext cx="7921625" cy="4376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bwMode="auto">
          <a:xfrm>
            <a:off x="1030239" y="5364189"/>
            <a:ext cx="7302600" cy="474669"/>
          </a:xfrm>
          <a:prstGeom prst="roundRect">
            <a:avLst/>
          </a:prstGeom>
          <a:noFill/>
          <a:ln w="9525" cap="flat" cmpd="sng" algn="ctr">
            <a:noFill/>
            <a:prstDash val="solid"/>
            <a:round/>
            <a:headEnd type="none" w="med" len="med"/>
            <a:tailEnd type="none" w="med" len="med"/>
          </a:ln>
          <a:effectLst/>
          <a:scene3d>
            <a:camera prst="perspectiveFront"/>
            <a:lightRig rig="threePt" dir="t"/>
          </a:scene3d>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DBC466"/>
              </a:buClr>
              <a:buSzTx/>
              <a:buFontTx/>
              <a:buNone/>
              <a:tabLst/>
            </a:pPr>
            <a:endParaRPr kumimoji="0" lang="en-GB" sz="1400" b="0" i="0" u="none" strike="noStrike" cap="none" normalizeH="0" baseline="0">
              <a:ln>
                <a:noFill/>
              </a:ln>
              <a:solidFill>
                <a:schemeClr val="tx1"/>
              </a:solidFill>
              <a:effectLst/>
              <a:latin typeface="Trebuchet MS" pitchFamily="29" charset="0"/>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Data issues &amp; taboos</a:t>
            </a:r>
          </a:p>
          <a:p>
            <a:r>
              <a:rPr lang="en-GB" dirty="0" smtClean="0"/>
              <a:t>Organised crime</a:t>
            </a:r>
          </a:p>
          <a:p>
            <a:pPr lvl="1"/>
            <a:r>
              <a:rPr lang="en-GB" dirty="0" smtClean="0"/>
              <a:t>Sizeable illegal markets</a:t>
            </a:r>
          </a:p>
          <a:p>
            <a:pPr lvl="1"/>
            <a:r>
              <a:rPr lang="en-GB" dirty="0" smtClean="0"/>
              <a:t>Regions with specific history (South-east, Corsica, territories)</a:t>
            </a:r>
          </a:p>
          <a:p>
            <a:r>
              <a:rPr lang="en-GB" dirty="0" smtClean="0"/>
              <a:t>Social factors:</a:t>
            </a:r>
          </a:p>
          <a:p>
            <a:pPr lvl="1"/>
            <a:r>
              <a:rPr lang="en-GB" dirty="0" smtClean="0"/>
              <a:t>Class structure: elites</a:t>
            </a:r>
          </a:p>
          <a:p>
            <a:pPr lvl="1"/>
            <a:r>
              <a:rPr lang="en-GB" dirty="0" smtClean="0"/>
              <a:t>History</a:t>
            </a:r>
          </a:p>
          <a:p>
            <a:r>
              <a:rPr lang="en-GB" dirty="0" smtClean="0"/>
              <a:t>Police: defining corruption, little data, and indicative cases</a:t>
            </a:r>
          </a:p>
          <a:p>
            <a:r>
              <a:rPr lang="en-GB" dirty="0" smtClean="0"/>
              <a:t>Politicians : thing of the 90s?; white collar criminals</a:t>
            </a:r>
          </a:p>
          <a:p>
            <a:r>
              <a:rPr lang="en-GB" dirty="0" smtClean="0"/>
              <a:t>Judiciary : zero corruption?</a:t>
            </a:r>
          </a:p>
          <a:p>
            <a:endParaRPr lang="en-GB" dirty="0" smtClean="0"/>
          </a:p>
          <a:p>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Case studies: France</a:t>
            </a:r>
            <a:endParaRPr lang="en-GB"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19057" y="982629"/>
            <a:ext cx="7940731" cy="789021"/>
          </a:xfrm>
        </p:spPr>
        <p:style>
          <a:lnRef idx="1">
            <a:schemeClr val="accent2"/>
          </a:lnRef>
          <a:fillRef idx="3">
            <a:schemeClr val="accent2"/>
          </a:fillRef>
          <a:effectRef idx="2">
            <a:schemeClr val="accent2"/>
          </a:effectRef>
          <a:fontRef idx="minor">
            <a:schemeClr val="lt1"/>
          </a:fontRef>
        </p:style>
        <p:txBody>
          <a:bodyPr/>
          <a:lstStyle/>
          <a:p>
            <a:r>
              <a:rPr lang="en-US" dirty="0" smtClean="0"/>
              <a:t>Recommendations to EC: independent corruption monitoring</a:t>
            </a:r>
            <a:endParaRPr lang="en-GB" dirty="0"/>
          </a:p>
        </p:txBody>
      </p:sp>
      <p:graphicFrame>
        <p:nvGraphicFramePr>
          <p:cNvPr id="5" name="Diagram 4"/>
          <p:cNvGraphicFramePr/>
          <p:nvPr/>
        </p:nvGraphicFramePr>
        <p:xfrm>
          <a:off x="628596" y="1895454"/>
          <a:ext cx="7667730" cy="4600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Move closer to a common definition of corruption</a:t>
            </a:r>
          </a:p>
          <a:p>
            <a:r>
              <a:rPr lang="en-US" b="1" dirty="0" err="1" smtClean="0"/>
              <a:t>Harmonise</a:t>
            </a:r>
            <a:r>
              <a:rPr lang="en-US" b="1" dirty="0" smtClean="0"/>
              <a:t> statistics on institutional corruption</a:t>
            </a:r>
          </a:p>
          <a:p>
            <a:r>
              <a:rPr lang="en-US" b="1" dirty="0" smtClean="0"/>
              <a:t>EU Survey to assess the level and impact of crimes against business</a:t>
            </a:r>
          </a:p>
          <a:p>
            <a:pPr>
              <a:buNone/>
            </a:pPr>
            <a:endParaRPr lang="en-US" b="1" dirty="0" smtClean="0"/>
          </a:p>
          <a:p>
            <a:r>
              <a:rPr lang="en-US" b="1" dirty="0" smtClean="0"/>
              <a:t>Increase funding support for empirically based research on corruption</a:t>
            </a:r>
          </a:p>
          <a:p>
            <a:r>
              <a:rPr lang="en-US" b="1" dirty="0" smtClean="0"/>
              <a:t>Developing practical anti-corruption training </a:t>
            </a:r>
            <a:r>
              <a:rPr lang="en-US" b="1" dirty="0" err="1" smtClean="0"/>
              <a:t>programmes</a:t>
            </a:r>
            <a:r>
              <a:rPr lang="en-US" b="1" dirty="0" smtClean="0"/>
              <a:t> (through DG JLS grant instruments)</a:t>
            </a:r>
          </a:p>
          <a:p>
            <a:endParaRPr lang="en-US" b="1" dirty="0" smtClean="0"/>
          </a:p>
          <a:p>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Recommendations to EC</a:t>
            </a:r>
            <a:endParaRPr lang="en-GB"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Conduct impact evaluation of anti-corruption policies</a:t>
            </a:r>
          </a:p>
          <a:p>
            <a:r>
              <a:rPr lang="en-US" b="1" dirty="0" smtClean="0"/>
              <a:t>Sharing information with the public</a:t>
            </a:r>
          </a:p>
          <a:p>
            <a:r>
              <a:rPr lang="en-US" b="1" dirty="0" smtClean="0"/>
              <a:t>Institutional monitoring mechanisms</a:t>
            </a:r>
          </a:p>
          <a:p>
            <a:r>
              <a:rPr lang="en-US" b="1" dirty="0" smtClean="0"/>
              <a:t>Increasing internal institutional detection capacities</a:t>
            </a:r>
          </a:p>
          <a:p>
            <a:r>
              <a:rPr lang="en-US" b="1" dirty="0" smtClean="0"/>
              <a:t>Improve OC awareness of anti-corruption bodies</a:t>
            </a:r>
          </a:p>
          <a:p>
            <a:r>
              <a:rPr lang="en-US" b="1" dirty="0" smtClean="0"/>
              <a:t>Training and awareness raising amongst public servants</a:t>
            </a:r>
          </a:p>
          <a:p>
            <a:r>
              <a:rPr lang="en-US" b="1" dirty="0" smtClean="0"/>
              <a:t>Working with the private sector</a:t>
            </a:r>
          </a:p>
          <a:p>
            <a:endParaRPr lang="en-US" b="1" dirty="0" smtClean="0"/>
          </a:p>
          <a:p>
            <a:endParaRPr lang="en-US" b="1" dirty="0" smtClean="0"/>
          </a:p>
          <a:p>
            <a:endParaRPr lang="en-US" b="1" dirty="0" smtClean="0"/>
          </a:p>
          <a:p>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Recommendations to Member States</a:t>
            </a:r>
            <a:endParaRPr lang="en-GB"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Belgian approach: data on OC ‘influence’</a:t>
            </a:r>
            <a:endParaRPr lang="bg-BG" dirty="0"/>
          </a:p>
        </p:txBody>
      </p:sp>
      <p:graphicFrame>
        <p:nvGraphicFramePr>
          <p:cNvPr id="4" name="Shape"/>
          <p:cNvGraphicFramePr>
            <a:graphicFrameLocks noGrp="1"/>
          </p:cNvGraphicFramePr>
          <p:nvPr>
            <p:ph idx="1"/>
          </p:nvPr>
        </p:nvGraphicFramePr>
        <p:xfrm>
          <a:off x="611188" y="1989138"/>
          <a:ext cx="7921625" cy="41370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Further information</a:t>
            </a:r>
            <a:endParaRPr lang="en-GB" dirty="0"/>
          </a:p>
        </p:txBody>
      </p:sp>
      <p:sp>
        <p:nvSpPr>
          <p:cNvPr id="3" name="Content Placeholder 2"/>
          <p:cNvSpPr>
            <a:spLocks noGrp="1"/>
          </p:cNvSpPr>
          <p:nvPr>
            <p:ph idx="1"/>
          </p:nvPr>
        </p:nvSpPr>
        <p:spPr>
          <a:xfrm>
            <a:off x="611188" y="1989138"/>
            <a:ext cx="8065268" cy="4644218"/>
          </a:xfrm>
        </p:spPr>
        <p:txBody>
          <a:bodyPr/>
          <a:lstStyle/>
          <a:p>
            <a:pPr algn="ctr">
              <a:buNone/>
            </a:pPr>
            <a:r>
              <a:rPr lang="en-US" sz="3200" dirty="0" smtClean="0">
                <a:hlinkClick r:id="rId3"/>
              </a:rPr>
              <a:t>www.csd.bg</a:t>
            </a:r>
            <a:endParaRPr lang="en-US" sz="3200" dirty="0" smtClean="0"/>
          </a:p>
          <a:p>
            <a:pPr algn="ctr">
              <a:buNone/>
            </a:pPr>
            <a:endParaRPr lang="en-US" sz="2000" dirty="0" smtClean="0"/>
          </a:p>
          <a:p>
            <a:pPr algn="ctr">
              <a:buNone/>
            </a:pPr>
            <a:r>
              <a:rPr lang="en-US" dirty="0" smtClean="0"/>
              <a:t>Philip </a:t>
            </a:r>
            <a:r>
              <a:rPr lang="en-US" dirty="0" err="1" smtClean="0"/>
              <a:t>Gounev</a:t>
            </a:r>
            <a:endParaRPr lang="en-US" dirty="0" smtClean="0"/>
          </a:p>
          <a:p>
            <a:pPr algn="ctr">
              <a:buNone/>
            </a:pPr>
            <a:r>
              <a:rPr lang="en-US" dirty="0" smtClean="0">
                <a:hlinkClick r:id="rId4"/>
              </a:rPr>
              <a:t>philip.gounev@csd.bg</a:t>
            </a:r>
            <a:endParaRPr lang="en-US" dirty="0" smtClean="0"/>
          </a:p>
          <a:p>
            <a:pPr algn="ctr">
              <a:buNone/>
            </a:pPr>
            <a:endParaRPr lang="en-US" sz="1800" dirty="0" smtClean="0"/>
          </a:p>
          <a:p>
            <a:pPr algn="ctr">
              <a:buNone/>
            </a:pPr>
            <a:r>
              <a:rPr lang="en-US" dirty="0" smtClean="0"/>
              <a:t>Ruslan Stefanov</a:t>
            </a:r>
          </a:p>
          <a:p>
            <a:pPr algn="ctr">
              <a:buNone/>
            </a:pPr>
            <a:r>
              <a:rPr lang="en-US" dirty="0" smtClean="0">
                <a:hlinkClick r:id="rId5"/>
              </a:rPr>
              <a:t>ruslan.stefanov@csd.bg</a:t>
            </a:r>
            <a:endParaRPr lang="en-US" dirty="0" smtClean="0"/>
          </a:p>
          <a:p>
            <a:pPr algn="ctr">
              <a:buNone/>
            </a:pPr>
            <a:endParaRPr lang="en-US" sz="2000" dirty="0" smtClean="0"/>
          </a:p>
          <a:p>
            <a:pPr algn="ctr">
              <a:buNone/>
            </a:pPr>
            <a:r>
              <a:rPr lang="en-US" dirty="0" smtClean="0"/>
              <a:t>Alexander Stoyanov</a:t>
            </a:r>
          </a:p>
          <a:p>
            <a:pPr algn="ctr">
              <a:buNone/>
            </a:pPr>
            <a:r>
              <a:rPr lang="en-US" dirty="0" smtClean="0">
                <a:hlinkClick r:id="rId6"/>
              </a:rPr>
              <a:t>alex@csd.bg</a:t>
            </a:r>
            <a:endParaRPr lang="en-US" dirty="0" smtClean="0"/>
          </a:p>
          <a:p>
            <a:pPr algn="ctr">
              <a:buNone/>
            </a:pPr>
            <a:r>
              <a:rPr lang="en-US" dirty="0" smtClean="0"/>
              <a:t> </a:t>
            </a:r>
          </a:p>
          <a:p>
            <a:pPr algn="ctr">
              <a:buNone/>
            </a:pPr>
            <a:endParaRPr lang="en-US" sz="2800" dirty="0" smtClean="0"/>
          </a:p>
          <a:p>
            <a:pPr algn="ctr">
              <a:buNone/>
            </a:pPr>
            <a:endParaRPr lang="en-US" sz="3600" dirty="0" smtClean="0"/>
          </a:p>
          <a:p>
            <a:pPr algn="ctr">
              <a:buNone/>
            </a:pPr>
            <a:endParaRPr lang="en-US" sz="3600" dirty="0" smtClean="0"/>
          </a:p>
          <a:p>
            <a:pPr algn="ctr">
              <a:buNone/>
            </a:pPr>
            <a:endParaRPr lang="en-US" sz="3200" dirty="0" smtClean="0"/>
          </a:p>
          <a:p>
            <a:pPr algn="ctr">
              <a:buNone/>
            </a:pPr>
            <a:endParaRPr lang="en-US" dirty="0" smtClean="0"/>
          </a:p>
          <a:p>
            <a:pPr algn="ctr">
              <a:buNone/>
            </a:pPr>
            <a:endParaRPr lang="en-US" dirty="0" smtClean="0"/>
          </a:p>
          <a:p>
            <a:pPr algn="ctr">
              <a:buNone/>
            </a:pPr>
            <a:endParaRPr lang="en-US" dirty="0" smtClean="0"/>
          </a:p>
          <a:p>
            <a:pPr algn="ctr">
              <a:buNone/>
            </a:pPr>
            <a:endParaRPr lang="en-GB" dirty="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Private sector corruption: scope</a:t>
            </a:r>
            <a:endParaRPr lang="en-GB" dirty="0"/>
          </a:p>
        </p:txBody>
      </p:sp>
      <p:graphicFrame>
        <p:nvGraphicFramePr>
          <p:cNvPr id="9" name="Content Placeholder 8"/>
          <p:cNvGraphicFramePr>
            <a:graphicFrameLocks noGrp="1"/>
          </p:cNvGraphicFramePr>
          <p:nvPr>
            <p:ph idx="1"/>
          </p:nvPr>
        </p:nvGraphicFramePr>
        <p:xfrm>
          <a:off x="628596" y="2844792"/>
          <a:ext cx="7921625" cy="357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nvGraphicFramePr>
        <p:xfrm>
          <a:off x="701622" y="1639863"/>
          <a:ext cx="7302599" cy="40497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Services and activities</a:t>
            </a:r>
            <a:endParaRPr lang="en-GB" dirty="0"/>
          </a:p>
        </p:txBody>
      </p:sp>
      <p:graphicFrame>
        <p:nvGraphicFramePr>
          <p:cNvPr id="7" name="Content Placeholder 6"/>
          <p:cNvGraphicFramePr>
            <a:graphicFrameLocks noGrp="1"/>
          </p:cNvGraphicFramePr>
          <p:nvPr>
            <p:ph idx="1"/>
          </p:nvPr>
        </p:nvGraphicFramePr>
        <p:xfrm>
          <a:off x="611188" y="1989138"/>
          <a:ext cx="7921625"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01622" y="1931968"/>
          <a:ext cx="7886809" cy="4162481"/>
        </p:xfrm>
        <a:graphic>
          <a:graphicData uri="http://schemas.openxmlformats.org/drawingml/2006/table">
            <a:tbl>
              <a:tblPr/>
              <a:tblGrid>
                <a:gridCol w="1303947"/>
                <a:gridCol w="823763"/>
                <a:gridCol w="823763"/>
                <a:gridCol w="3614831"/>
                <a:gridCol w="1320505"/>
              </a:tblGrid>
              <a:tr h="618747">
                <a:tc>
                  <a:txBody>
                    <a:bodyPr/>
                    <a:lstStyle/>
                    <a:p>
                      <a:pPr>
                        <a:lnSpc>
                          <a:spcPct val="115000"/>
                        </a:lnSpc>
                        <a:spcAft>
                          <a:spcPts val="0"/>
                        </a:spcAft>
                      </a:pPr>
                      <a:r>
                        <a:rPr lang="bg-BG" sz="1400" b="1">
                          <a:solidFill>
                            <a:srgbClr val="000000"/>
                          </a:solidFill>
                          <a:latin typeface="Calibri"/>
                          <a:ea typeface="Times New Roman"/>
                          <a:cs typeface="Calibri"/>
                        </a:rPr>
                        <a:t>Type</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BBB59"/>
                    </a:solidFill>
                  </a:tcPr>
                </a:tc>
                <a:tc>
                  <a:txBody>
                    <a:bodyPr/>
                    <a:lstStyle/>
                    <a:p>
                      <a:pPr>
                        <a:lnSpc>
                          <a:spcPct val="115000"/>
                        </a:lnSpc>
                        <a:spcAft>
                          <a:spcPts val="0"/>
                        </a:spcAft>
                      </a:pPr>
                      <a:r>
                        <a:rPr lang="bg-BG" sz="1400" b="1">
                          <a:solidFill>
                            <a:srgbClr val="000000"/>
                          </a:solidFill>
                          <a:latin typeface="Calibri"/>
                          <a:ea typeface="Times New Roman"/>
                          <a:cs typeface="Calibri"/>
                        </a:rPr>
                        <a:t>Grid</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BBB59"/>
                    </a:solidFill>
                  </a:tcPr>
                </a:tc>
                <a:tc>
                  <a:txBody>
                    <a:bodyPr/>
                    <a:lstStyle/>
                    <a:p>
                      <a:pPr>
                        <a:lnSpc>
                          <a:spcPct val="115000"/>
                        </a:lnSpc>
                        <a:spcAft>
                          <a:spcPts val="0"/>
                        </a:spcAft>
                      </a:pPr>
                      <a:r>
                        <a:rPr lang="bg-BG" sz="1400" b="1">
                          <a:solidFill>
                            <a:srgbClr val="000000"/>
                          </a:solidFill>
                          <a:latin typeface="Calibri"/>
                          <a:ea typeface="Times New Roman"/>
                          <a:cs typeface="Calibri"/>
                        </a:rPr>
                        <a:t>Group</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BBB59"/>
                    </a:solidFill>
                  </a:tcPr>
                </a:tc>
                <a:tc>
                  <a:txBody>
                    <a:bodyPr/>
                    <a:lstStyle/>
                    <a:p>
                      <a:pPr>
                        <a:lnSpc>
                          <a:spcPct val="115000"/>
                        </a:lnSpc>
                        <a:spcAft>
                          <a:spcPts val="0"/>
                        </a:spcAft>
                      </a:pPr>
                      <a:r>
                        <a:rPr lang="bg-BG" sz="1400" b="1">
                          <a:solidFill>
                            <a:srgbClr val="000000"/>
                          </a:solidFill>
                          <a:latin typeface="Calibri"/>
                          <a:ea typeface="Times New Roman"/>
                          <a:cs typeface="Calibri"/>
                        </a:rPr>
                        <a:t>Description</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BBB59"/>
                    </a:solidFill>
                  </a:tcPr>
                </a:tc>
                <a:tc>
                  <a:txBody>
                    <a:bodyPr/>
                    <a:lstStyle/>
                    <a:p>
                      <a:pPr>
                        <a:lnSpc>
                          <a:spcPct val="115000"/>
                        </a:lnSpc>
                        <a:spcAft>
                          <a:spcPts val="0"/>
                        </a:spcAft>
                      </a:pPr>
                      <a:r>
                        <a:rPr lang="bg-BG" sz="1400" b="1">
                          <a:solidFill>
                            <a:srgbClr val="000000"/>
                          </a:solidFill>
                          <a:latin typeface="Calibri"/>
                          <a:ea typeface="Times New Roman"/>
                          <a:cs typeface="Calibri"/>
                        </a:rPr>
                        <a:t>MS observed</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9BBB59"/>
                    </a:solidFill>
                  </a:tcPr>
                </a:tc>
              </a:tr>
              <a:tr h="759371">
                <a:tc>
                  <a:txBody>
                    <a:bodyPr/>
                    <a:lstStyle/>
                    <a:p>
                      <a:pPr>
                        <a:lnSpc>
                          <a:spcPct val="115000"/>
                        </a:lnSpc>
                        <a:spcAft>
                          <a:spcPts val="0"/>
                        </a:spcAft>
                      </a:pPr>
                      <a:r>
                        <a:rPr lang="en-GB" sz="1400" b="1">
                          <a:solidFill>
                            <a:srgbClr val="000000"/>
                          </a:solidFill>
                          <a:latin typeface="Arial"/>
                          <a:ea typeface="Times New Roman"/>
                          <a:cs typeface="Times New Roman"/>
                        </a:rPr>
                        <a:t>Donkeys</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9BBB59"/>
                    </a:solidFill>
                  </a:tcPr>
                </a:tc>
                <a:tc>
                  <a:txBody>
                    <a:bodyPr/>
                    <a:lstStyle/>
                    <a:p>
                      <a:pPr>
                        <a:lnSpc>
                          <a:spcPct val="115000"/>
                        </a:lnSpc>
                        <a:spcAft>
                          <a:spcPts val="0"/>
                        </a:spcAft>
                      </a:pPr>
                      <a:r>
                        <a:rPr lang="bg-BG" sz="1400" b="1">
                          <a:solidFill>
                            <a:srgbClr val="000000"/>
                          </a:solidFill>
                          <a:latin typeface="Arial"/>
                          <a:ea typeface="Times New Roman"/>
                          <a:cs typeface="Times New Roman"/>
                        </a:rPr>
                        <a:t>Strong</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115000"/>
                        </a:lnSpc>
                        <a:spcAft>
                          <a:spcPts val="0"/>
                        </a:spcAft>
                      </a:pPr>
                      <a:r>
                        <a:rPr lang="bg-BG" sz="1400" b="1">
                          <a:solidFill>
                            <a:srgbClr val="000000"/>
                          </a:solidFill>
                          <a:latin typeface="Arial"/>
                          <a:ea typeface="Times New Roman"/>
                          <a:cs typeface="Times New Roman"/>
                        </a:rPr>
                        <a:t>Weak</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115000"/>
                        </a:lnSpc>
                        <a:spcAft>
                          <a:spcPts val="0"/>
                        </a:spcAft>
                      </a:pPr>
                      <a:r>
                        <a:rPr lang="en-GB" sz="1400">
                          <a:solidFill>
                            <a:srgbClr val="000000"/>
                          </a:solidFill>
                          <a:latin typeface="Arial"/>
                          <a:ea typeface="Times New Roman"/>
                          <a:cs typeface="Times New Roman"/>
                        </a:rPr>
                        <a:t>work characterised by both isolations and subordination: individual deviance of lower level officer</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115000"/>
                        </a:lnSpc>
                        <a:spcAft>
                          <a:spcPts val="0"/>
                        </a:spcAft>
                      </a:pPr>
                      <a:r>
                        <a:rPr lang="en-GB" sz="1400">
                          <a:solidFill>
                            <a:srgbClr val="000000"/>
                          </a:solidFill>
                          <a:latin typeface="Arial"/>
                          <a:ea typeface="Times New Roman"/>
                          <a:cs typeface="Times New Roman"/>
                        </a:rPr>
                        <a:t>All EU</a:t>
                      </a:r>
                      <a:endParaRPr lang="bg-BG" sz="1400">
                        <a:latin typeface="Calibri"/>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012496">
                <a:tc>
                  <a:txBody>
                    <a:bodyPr/>
                    <a:lstStyle/>
                    <a:p>
                      <a:pPr>
                        <a:lnSpc>
                          <a:spcPct val="115000"/>
                        </a:lnSpc>
                        <a:spcAft>
                          <a:spcPts val="0"/>
                        </a:spcAft>
                      </a:pPr>
                      <a:r>
                        <a:rPr lang="en-GB" sz="1400" b="1">
                          <a:solidFill>
                            <a:srgbClr val="000000"/>
                          </a:solidFill>
                          <a:latin typeface="Arial"/>
                          <a:ea typeface="Times New Roman"/>
                          <a:cs typeface="Times New Roman"/>
                        </a:rPr>
                        <a:t>Hawks (rotten apples)</a:t>
                      </a:r>
                      <a:endParaRPr lang="bg-BG" sz="1400">
                        <a:latin typeface="Calibri"/>
                        <a:ea typeface="Calibri"/>
                        <a:cs typeface="Times New Roman"/>
                      </a:endParaRPr>
                    </a:p>
                  </a:txBody>
                  <a:tcPr marL="68580" marR="68580" marT="0" marB="0">
                    <a:lnL>
                      <a:noFill/>
                    </a:lnL>
                    <a:lnR>
                      <a:noFill/>
                    </a:lnR>
                    <a:lnT>
                      <a:noFill/>
                    </a:lnT>
                    <a:lnB>
                      <a:noFill/>
                    </a:lnB>
                    <a:solidFill>
                      <a:srgbClr val="9BBB59"/>
                    </a:solidFill>
                  </a:tcPr>
                </a:tc>
                <a:tc>
                  <a:txBody>
                    <a:bodyPr/>
                    <a:lstStyle/>
                    <a:p>
                      <a:pPr>
                        <a:lnSpc>
                          <a:spcPct val="115000"/>
                        </a:lnSpc>
                        <a:spcAft>
                          <a:spcPts val="0"/>
                        </a:spcAft>
                      </a:pPr>
                      <a:r>
                        <a:rPr lang="bg-BG" sz="1400" b="1">
                          <a:solidFill>
                            <a:srgbClr val="000000"/>
                          </a:solidFill>
                          <a:latin typeface="Arial"/>
                          <a:ea typeface="Times New Roman"/>
                          <a:cs typeface="Times New Roman"/>
                        </a:rPr>
                        <a:t>Weak</a:t>
                      </a:r>
                      <a:endParaRPr lang="bg-BG" sz="14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bg-BG" sz="1400" b="1">
                          <a:solidFill>
                            <a:srgbClr val="000000"/>
                          </a:solidFill>
                          <a:latin typeface="Arial"/>
                          <a:ea typeface="Times New Roman"/>
                          <a:cs typeface="Times New Roman"/>
                        </a:rPr>
                        <a:t>Weak</a:t>
                      </a:r>
                      <a:endParaRPr lang="bg-BG" sz="14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1400">
                          <a:solidFill>
                            <a:srgbClr val="000000"/>
                          </a:solidFill>
                          <a:latin typeface="Arial"/>
                          <a:ea typeface="Times New Roman"/>
                          <a:cs typeface="Times New Roman"/>
                        </a:rPr>
                        <a:t>a lot of freedom, distance from organisation, individual deviance (example: higher rank officers or officers working on highly confidential material)</a:t>
                      </a:r>
                      <a:endParaRPr lang="bg-BG" sz="14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GB" sz="1400">
                          <a:solidFill>
                            <a:srgbClr val="000000"/>
                          </a:solidFill>
                          <a:latin typeface="Arial"/>
                          <a:ea typeface="Times New Roman"/>
                          <a:cs typeface="Times New Roman"/>
                        </a:rPr>
                        <a:t>FR, ES, UK, IT, SL, SE, NL, AU, BE, EI, DE</a:t>
                      </a:r>
                      <a:endParaRPr lang="bg-BG" sz="1400">
                        <a:latin typeface="Calibri"/>
                        <a:ea typeface="Calibri"/>
                        <a:cs typeface="Times New Roman"/>
                      </a:endParaRPr>
                    </a:p>
                  </a:txBody>
                  <a:tcPr marL="68580" marR="68580" marT="0" marB="0">
                    <a:lnL>
                      <a:noFill/>
                    </a:lnL>
                    <a:lnR>
                      <a:noFill/>
                    </a:lnR>
                    <a:lnT>
                      <a:noFill/>
                    </a:lnT>
                    <a:lnB>
                      <a:noFill/>
                    </a:lnB>
                  </a:tcPr>
                </a:tc>
              </a:tr>
              <a:tr h="1012496">
                <a:tc>
                  <a:txBody>
                    <a:bodyPr/>
                    <a:lstStyle/>
                    <a:p>
                      <a:pPr>
                        <a:lnSpc>
                          <a:spcPct val="115000"/>
                        </a:lnSpc>
                        <a:spcAft>
                          <a:spcPts val="0"/>
                        </a:spcAft>
                      </a:pPr>
                      <a:r>
                        <a:rPr lang="en-GB" sz="1400" b="1">
                          <a:solidFill>
                            <a:srgbClr val="000000"/>
                          </a:solidFill>
                          <a:latin typeface="Arial"/>
                          <a:ea typeface="Times New Roman"/>
                          <a:cs typeface="Times New Roman"/>
                        </a:rPr>
                        <a:t>Wolves</a:t>
                      </a:r>
                      <a:endParaRPr lang="bg-BG" sz="1400">
                        <a:latin typeface="Calibri"/>
                        <a:ea typeface="Calibri"/>
                        <a:cs typeface="Times New Roman"/>
                      </a:endParaRPr>
                    </a:p>
                  </a:txBody>
                  <a:tcPr marL="68580" marR="68580" marT="0" marB="0">
                    <a:lnL>
                      <a:noFill/>
                    </a:lnL>
                    <a:lnR>
                      <a:noFill/>
                    </a:lnR>
                    <a:lnT>
                      <a:noFill/>
                    </a:lnT>
                    <a:lnB>
                      <a:noFill/>
                    </a:lnB>
                    <a:solidFill>
                      <a:srgbClr val="9BBB59"/>
                    </a:solidFill>
                  </a:tcPr>
                </a:tc>
                <a:tc>
                  <a:txBody>
                    <a:bodyPr/>
                    <a:lstStyle/>
                    <a:p>
                      <a:pPr>
                        <a:lnSpc>
                          <a:spcPct val="115000"/>
                        </a:lnSpc>
                        <a:spcAft>
                          <a:spcPts val="0"/>
                        </a:spcAft>
                      </a:pPr>
                      <a:r>
                        <a:rPr lang="bg-BG" sz="1400" b="1">
                          <a:solidFill>
                            <a:srgbClr val="000000"/>
                          </a:solidFill>
                          <a:latin typeface="Arial"/>
                          <a:ea typeface="Times New Roman"/>
                          <a:cs typeface="Times New Roman"/>
                        </a:rPr>
                        <a:t>Strong</a:t>
                      </a:r>
                      <a:endParaRPr lang="bg-BG" sz="1400">
                        <a:latin typeface="Calibri"/>
                        <a:ea typeface="Calibri"/>
                        <a:cs typeface="Times New Roman"/>
                      </a:endParaRPr>
                    </a:p>
                  </a:txBody>
                  <a:tcPr marL="68580" marR="68580" marT="0" marB="0">
                    <a:lnL>
                      <a:noFill/>
                    </a:lnL>
                    <a:lnR>
                      <a:noFill/>
                    </a:lnR>
                    <a:lnT>
                      <a:noFill/>
                    </a:lnT>
                    <a:lnB>
                      <a:noFill/>
                    </a:lnB>
                    <a:solidFill>
                      <a:srgbClr val="D8D8D8"/>
                    </a:solidFill>
                  </a:tcPr>
                </a:tc>
                <a:tc>
                  <a:txBody>
                    <a:bodyPr/>
                    <a:lstStyle/>
                    <a:p>
                      <a:pPr>
                        <a:lnSpc>
                          <a:spcPct val="115000"/>
                        </a:lnSpc>
                        <a:spcAft>
                          <a:spcPts val="0"/>
                        </a:spcAft>
                      </a:pPr>
                      <a:r>
                        <a:rPr lang="bg-BG" sz="1400" b="1">
                          <a:solidFill>
                            <a:srgbClr val="000000"/>
                          </a:solidFill>
                          <a:latin typeface="Arial"/>
                          <a:ea typeface="Times New Roman"/>
                          <a:cs typeface="Times New Roman"/>
                        </a:rPr>
                        <a:t>Strong</a:t>
                      </a:r>
                      <a:endParaRPr lang="bg-BG" sz="1400">
                        <a:latin typeface="Calibri"/>
                        <a:ea typeface="Calibri"/>
                        <a:cs typeface="Times New Roman"/>
                      </a:endParaRPr>
                    </a:p>
                  </a:txBody>
                  <a:tcPr marL="68580" marR="68580" marT="0" marB="0">
                    <a:lnL>
                      <a:noFill/>
                    </a:lnL>
                    <a:lnR>
                      <a:noFill/>
                    </a:lnR>
                    <a:lnT>
                      <a:noFill/>
                    </a:lnT>
                    <a:lnB>
                      <a:noFill/>
                    </a:lnB>
                    <a:solidFill>
                      <a:srgbClr val="D8D8D8"/>
                    </a:solidFill>
                  </a:tcPr>
                </a:tc>
                <a:tc>
                  <a:txBody>
                    <a:bodyPr/>
                    <a:lstStyle/>
                    <a:p>
                      <a:pPr>
                        <a:lnSpc>
                          <a:spcPct val="115000"/>
                        </a:lnSpc>
                        <a:spcAft>
                          <a:spcPts val="0"/>
                        </a:spcAft>
                      </a:pPr>
                      <a:r>
                        <a:rPr lang="en-GB" sz="1400">
                          <a:solidFill>
                            <a:srgbClr val="000000"/>
                          </a:solidFill>
                          <a:latin typeface="Arial"/>
                          <a:ea typeface="Times New Roman"/>
                          <a:cs typeface="Times New Roman"/>
                        </a:rPr>
                        <a:t>strong group identity creates a  subculture that facilitates organised deviance; </a:t>
                      </a:r>
                      <a:r>
                        <a:rPr lang="en-GB" sz="1400" b="1">
                          <a:solidFill>
                            <a:srgbClr val="000000"/>
                          </a:solidFill>
                          <a:latin typeface="Arial"/>
                          <a:ea typeface="Times New Roman"/>
                          <a:cs typeface="Times New Roman"/>
                        </a:rPr>
                        <a:t>group </a:t>
                      </a:r>
                      <a:r>
                        <a:rPr lang="en-GB" sz="1400">
                          <a:solidFill>
                            <a:srgbClr val="000000"/>
                          </a:solidFill>
                          <a:latin typeface="Arial"/>
                          <a:ea typeface="Times New Roman"/>
                          <a:cs typeface="Times New Roman"/>
                        </a:rPr>
                        <a:t>protection against external controls</a:t>
                      </a:r>
                      <a:endParaRPr lang="bg-BG" sz="1400">
                        <a:latin typeface="Calibri"/>
                        <a:ea typeface="Calibri"/>
                        <a:cs typeface="Times New Roman"/>
                      </a:endParaRPr>
                    </a:p>
                  </a:txBody>
                  <a:tcPr marL="68580" marR="68580" marT="0" marB="0">
                    <a:lnL>
                      <a:noFill/>
                    </a:lnL>
                    <a:lnR>
                      <a:noFill/>
                    </a:lnR>
                    <a:lnT>
                      <a:noFill/>
                    </a:lnT>
                    <a:lnB>
                      <a:noFill/>
                    </a:lnB>
                    <a:solidFill>
                      <a:srgbClr val="D8D8D8"/>
                    </a:solidFill>
                  </a:tcPr>
                </a:tc>
                <a:tc>
                  <a:txBody>
                    <a:bodyPr/>
                    <a:lstStyle/>
                    <a:p>
                      <a:pPr>
                        <a:lnSpc>
                          <a:spcPct val="115000"/>
                        </a:lnSpc>
                        <a:spcAft>
                          <a:spcPts val="0"/>
                        </a:spcAft>
                      </a:pPr>
                      <a:r>
                        <a:rPr lang="en-GB" sz="1400">
                          <a:solidFill>
                            <a:srgbClr val="000000"/>
                          </a:solidFill>
                          <a:latin typeface="Arial"/>
                          <a:ea typeface="Times New Roman"/>
                          <a:cs typeface="Times New Roman"/>
                        </a:rPr>
                        <a:t>FR, ES, IT, RO, CZ, BG, PT</a:t>
                      </a:r>
                      <a:endParaRPr lang="bg-BG" sz="1400">
                        <a:latin typeface="Calibri"/>
                        <a:ea typeface="Calibri"/>
                        <a:cs typeface="Times New Roman"/>
                      </a:endParaRPr>
                    </a:p>
                  </a:txBody>
                  <a:tcPr marL="68580" marR="68580" marT="0" marB="0">
                    <a:lnL>
                      <a:noFill/>
                    </a:lnL>
                    <a:lnR>
                      <a:noFill/>
                    </a:lnR>
                    <a:lnT>
                      <a:noFill/>
                    </a:lnT>
                    <a:lnB>
                      <a:noFill/>
                    </a:lnB>
                    <a:solidFill>
                      <a:srgbClr val="D8D8D8"/>
                    </a:solidFill>
                  </a:tcPr>
                </a:tc>
              </a:tr>
              <a:tr h="759371">
                <a:tc>
                  <a:txBody>
                    <a:bodyPr/>
                    <a:lstStyle/>
                    <a:p>
                      <a:pPr>
                        <a:lnSpc>
                          <a:spcPct val="115000"/>
                        </a:lnSpc>
                        <a:spcAft>
                          <a:spcPts val="0"/>
                        </a:spcAft>
                      </a:pPr>
                      <a:r>
                        <a:rPr lang="en-GB" sz="1400" b="1">
                          <a:solidFill>
                            <a:srgbClr val="000000"/>
                          </a:solidFill>
                          <a:latin typeface="Arial"/>
                          <a:ea typeface="Times New Roman"/>
                          <a:cs typeface="Times New Roman"/>
                        </a:rPr>
                        <a:t>Vultures</a:t>
                      </a:r>
                      <a:endParaRPr lang="bg-BG" sz="1400">
                        <a:latin typeface="Calibri"/>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9BBB59"/>
                    </a:solidFill>
                  </a:tcPr>
                </a:tc>
                <a:tc>
                  <a:txBody>
                    <a:bodyPr/>
                    <a:lstStyle/>
                    <a:p>
                      <a:pPr>
                        <a:lnSpc>
                          <a:spcPct val="115000"/>
                        </a:lnSpc>
                        <a:spcAft>
                          <a:spcPts val="0"/>
                        </a:spcAft>
                      </a:pPr>
                      <a:r>
                        <a:rPr lang="bg-BG" sz="1400" b="1">
                          <a:solidFill>
                            <a:srgbClr val="000000"/>
                          </a:solidFill>
                          <a:latin typeface="Arial"/>
                          <a:ea typeface="Times New Roman"/>
                          <a:cs typeface="Times New Roman"/>
                        </a:rPr>
                        <a:t>Weak</a:t>
                      </a:r>
                      <a:endParaRPr lang="bg-BG" sz="1400">
                        <a:latin typeface="Calibri"/>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bg-BG" sz="1400" b="1">
                          <a:solidFill>
                            <a:srgbClr val="000000"/>
                          </a:solidFill>
                          <a:latin typeface="Arial"/>
                          <a:ea typeface="Times New Roman"/>
                          <a:cs typeface="Times New Roman"/>
                        </a:rPr>
                        <a:t>Strong</a:t>
                      </a:r>
                      <a:endParaRPr lang="bg-BG" sz="1400">
                        <a:latin typeface="Calibri"/>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a:solidFill>
                            <a:srgbClr val="000000"/>
                          </a:solidFill>
                          <a:latin typeface="Arial"/>
                          <a:ea typeface="Times New Roman"/>
                          <a:cs typeface="Times New Roman"/>
                        </a:rPr>
                        <a:t>freedom to aggressively seek exploitable situations, using the cover offered by the group</a:t>
                      </a:r>
                      <a:endParaRPr lang="bg-BG" sz="1400">
                        <a:latin typeface="Calibri"/>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solidFill>
                            <a:srgbClr val="000000"/>
                          </a:solidFill>
                          <a:latin typeface="Arial"/>
                          <a:ea typeface="Times New Roman"/>
                          <a:cs typeface="Times New Roman"/>
                        </a:rPr>
                        <a:t>BG, EL, RO, CZ, LT, LA, CY, PO</a:t>
                      </a:r>
                      <a:endParaRPr lang="bg-BG" sz="1400" dirty="0">
                        <a:latin typeface="Calibri"/>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
        <p:nvSpPr>
          <p:cNvPr id="5"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Police corruption</a:t>
            </a:r>
            <a:endParaRPr lang="en-GB"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CSD Research</a:t>
            </a:r>
            <a:endParaRPr lang="en-GB" sz="3200" dirty="0"/>
          </a:p>
        </p:txBody>
      </p:sp>
      <p:graphicFrame>
        <p:nvGraphicFramePr>
          <p:cNvPr id="4" name="Content Placeholder 3"/>
          <p:cNvGraphicFramePr>
            <a:graphicFrameLocks noGrp="1"/>
          </p:cNvGraphicFramePr>
          <p:nvPr>
            <p:ph idx="1"/>
          </p:nvPr>
        </p:nvGraphicFramePr>
        <p:xfrm>
          <a:off x="611188" y="1989138"/>
          <a:ext cx="7921625" cy="4137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Funding, support, and clients</a:t>
            </a:r>
            <a:endParaRPr lang="en-GB" dirty="0"/>
          </a:p>
        </p:txBody>
      </p:sp>
      <p:graphicFrame>
        <p:nvGraphicFramePr>
          <p:cNvPr id="4" name="Content Placeholder 3"/>
          <p:cNvGraphicFramePr>
            <a:graphicFrameLocks noGrp="1"/>
          </p:cNvGraphicFramePr>
          <p:nvPr>
            <p:ph idx="1"/>
          </p:nvPr>
        </p:nvGraphicFramePr>
        <p:xfrm>
          <a:off x="611189" y="1989138"/>
          <a:ext cx="7940728" cy="3521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30" name="Picture 6"/>
          <p:cNvPicPr>
            <a:picLocks noChangeAspect="1" noChangeArrowheads="1"/>
          </p:cNvPicPr>
          <p:nvPr/>
        </p:nvPicPr>
        <p:blipFill>
          <a:blip r:embed="rId8" cstate="print"/>
          <a:srcRect/>
          <a:stretch>
            <a:fillRect/>
          </a:stretch>
        </p:blipFill>
        <p:spPr bwMode="auto">
          <a:xfrm>
            <a:off x="3951279" y="5583267"/>
            <a:ext cx="1039815" cy="762531"/>
          </a:xfrm>
          <a:prstGeom prst="rect">
            <a:avLst/>
          </a:prstGeom>
          <a:noFill/>
        </p:spPr>
      </p:pic>
      <p:pic>
        <p:nvPicPr>
          <p:cNvPr id="1029" name="Picture 5"/>
          <p:cNvPicPr>
            <a:picLocks noChangeAspect="1" noChangeArrowheads="1"/>
          </p:cNvPicPr>
          <p:nvPr/>
        </p:nvPicPr>
        <p:blipFill>
          <a:blip r:embed="rId9" cstate="print"/>
          <a:srcRect/>
          <a:stretch>
            <a:fillRect/>
          </a:stretch>
        </p:blipFill>
        <p:spPr bwMode="auto">
          <a:xfrm>
            <a:off x="5338773" y="5619780"/>
            <a:ext cx="1168416" cy="584208"/>
          </a:xfrm>
          <a:prstGeom prst="rect">
            <a:avLst/>
          </a:prstGeom>
          <a:noFill/>
        </p:spPr>
      </p:pic>
      <p:pic>
        <p:nvPicPr>
          <p:cNvPr id="1028" name="Picture 4"/>
          <p:cNvPicPr>
            <a:picLocks noChangeAspect="1" noChangeArrowheads="1"/>
          </p:cNvPicPr>
          <p:nvPr/>
        </p:nvPicPr>
        <p:blipFill>
          <a:blip r:embed="rId10" cstate="print"/>
          <a:srcRect/>
          <a:stretch>
            <a:fillRect/>
          </a:stretch>
        </p:blipFill>
        <p:spPr bwMode="auto">
          <a:xfrm>
            <a:off x="6799293" y="5546754"/>
            <a:ext cx="620721" cy="781252"/>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32" name="Rectangle 8"/>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6386" name="Picture 2" descr="http://www.gunpolicy.org/images/seesac_logo.jpg"/>
          <p:cNvPicPr>
            <a:picLocks noChangeAspect="1" noChangeArrowheads="1"/>
          </p:cNvPicPr>
          <p:nvPr/>
        </p:nvPicPr>
        <p:blipFill>
          <a:blip r:embed="rId11" cstate="print"/>
          <a:srcRect t="8425"/>
          <a:stretch>
            <a:fillRect/>
          </a:stretch>
        </p:blipFill>
        <p:spPr bwMode="auto">
          <a:xfrm>
            <a:off x="2928915" y="5546754"/>
            <a:ext cx="645330" cy="793742"/>
          </a:xfrm>
          <a:prstGeom prst="rect">
            <a:avLst/>
          </a:prstGeom>
          <a:noFill/>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Take stock of existing studies on the link </a:t>
            </a:r>
          </a:p>
          <a:p>
            <a:r>
              <a:rPr lang="en-US" dirty="0" smtClean="0"/>
              <a:t>Identify the factors that bring about the use of corruption by </a:t>
            </a:r>
            <a:r>
              <a:rPr lang="en-US" dirty="0" err="1" smtClean="0"/>
              <a:t>organised</a:t>
            </a:r>
            <a:r>
              <a:rPr lang="en-US" dirty="0" smtClean="0"/>
              <a:t> crime within the public and private sectors</a:t>
            </a:r>
          </a:p>
          <a:p>
            <a:r>
              <a:rPr lang="en-GB" dirty="0" smtClean="0"/>
              <a:t>provide a framework for future assessment of the trends in the how corruption is used by organised crime</a:t>
            </a:r>
          </a:p>
          <a:p>
            <a:r>
              <a:rPr lang="en-GB" dirty="0" smtClean="0"/>
              <a:t>provide a framework for future assessment of the effectiveness of the various preventive and repressive measures</a:t>
            </a:r>
            <a:endParaRPr lang="en-GB"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Objectives</a:t>
            </a:r>
            <a:endParaRPr lang="en-GB"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EU Context</a:t>
            </a:r>
            <a:endParaRPr lang="bg-BG" dirty="0"/>
          </a:p>
        </p:txBody>
      </p:sp>
      <p:sp>
        <p:nvSpPr>
          <p:cNvPr id="3" name="Content Placeholder 2"/>
          <p:cNvSpPr>
            <a:spLocks noGrp="1"/>
          </p:cNvSpPr>
          <p:nvPr>
            <p:ph idx="1"/>
          </p:nvPr>
        </p:nvSpPr>
        <p:spPr/>
        <p:txBody>
          <a:bodyPr/>
          <a:lstStyle/>
          <a:p>
            <a:r>
              <a:rPr lang="es-AR" dirty="0" smtClean="0"/>
              <a:t>The Hague and the Stockholm Programmes</a:t>
            </a:r>
          </a:p>
          <a:p>
            <a:r>
              <a:rPr lang="es-AR" dirty="0" err="1" smtClean="0"/>
              <a:t>Europol’s</a:t>
            </a:r>
            <a:r>
              <a:rPr lang="es-AR" dirty="0" smtClean="0"/>
              <a:t> </a:t>
            </a:r>
            <a:r>
              <a:rPr lang="es-AR" dirty="0" err="1" smtClean="0"/>
              <a:t>efforts</a:t>
            </a:r>
            <a:r>
              <a:rPr lang="es-AR" dirty="0" smtClean="0"/>
              <a:t>: OCTA </a:t>
            </a:r>
            <a:r>
              <a:rPr lang="es-AR" dirty="0" err="1" smtClean="0"/>
              <a:t>reports</a:t>
            </a:r>
            <a:endParaRPr lang="es-AR" dirty="0" smtClean="0"/>
          </a:p>
          <a:p>
            <a:r>
              <a:rPr lang="en-US" dirty="0" smtClean="0"/>
              <a:t>The EC Staff Working paper: </a:t>
            </a:r>
            <a:r>
              <a:rPr lang="en-GB" i="1" kern="1200" dirty="0" smtClean="0">
                <a:ea typeface="ＭＳ Ｐゴシック" pitchFamily="-109" charset="-128"/>
                <a:cs typeface="ＭＳ Ｐゴシック" pitchFamily="-109" charset="-128"/>
              </a:rPr>
              <a:t>An examination of the links between organised crime and corruption</a:t>
            </a:r>
            <a:r>
              <a:rPr lang="en-US" sz="2800" dirty="0" smtClean="0"/>
              <a:t> </a:t>
            </a:r>
          </a:p>
          <a:p>
            <a:r>
              <a:rPr lang="en-US" dirty="0" smtClean="0"/>
              <a:t>Lisbon treaty</a:t>
            </a:r>
          </a:p>
          <a:p>
            <a:r>
              <a:rPr lang="en-US" dirty="0" smtClean="0"/>
              <a:t>Domestic political agendas</a:t>
            </a:r>
            <a:endParaRPr lang="bg-BG"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endParaRPr lang="bg-BG" dirty="0"/>
          </a:p>
        </p:txBody>
      </p:sp>
      <p:sp>
        <p:nvSpPr>
          <p:cNvPr id="4"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smtClean="0"/>
              <a:t>Scope: defining ‘</a:t>
            </a:r>
            <a:r>
              <a:rPr lang="en-US" dirty="0" err="1" smtClean="0"/>
              <a:t>organised</a:t>
            </a:r>
            <a:r>
              <a:rPr lang="en-US" dirty="0" smtClean="0"/>
              <a:t> crime’</a:t>
            </a:r>
            <a:endParaRPr lang="en-GB" dirty="0"/>
          </a:p>
        </p:txBody>
      </p:sp>
      <p:pic>
        <p:nvPicPr>
          <p:cNvPr id="5" name="Picture 4"/>
          <p:cNvPicPr/>
          <p:nvPr/>
        </p:nvPicPr>
        <p:blipFill>
          <a:blip r:embed="rId3" cstate="print"/>
          <a:srcRect/>
          <a:stretch>
            <a:fillRect/>
          </a:stretch>
        </p:blipFill>
        <p:spPr bwMode="auto">
          <a:xfrm>
            <a:off x="738135" y="2333610"/>
            <a:ext cx="7667731" cy="368781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4" name="Title 1"/>
          <p:cNvSpPr>
            <a:spLocks noGrp="1"/>
          </p:cNvSpPr>
          <p:nvPr>
            <p:ph type="title"/>
          </p:nvPr>
        </p:nvSpPr>
        <p:spPr>
          <a:xfrm>
            <a:off x="628596" y="873090"/>
            <a:ext cx="7848600" cy="719137"/>
          </a:xfrm>
        </p:spPr>
        <p:style>
          <a:lnRef idx="1">
            <a:schemeClr val="accent2"/>
          </a:lnRef>
          <a:fillRef idx="3">
            <a:schemeClr val="accent2"/>
          </a:fillRef>
          <a:effectRef idx="2">
            <a:schemeClr val="accent2"/>
          </a:effectRef>
          <a:fontRef idx="minor">
            <a:schemeClr val="lt1"/>
          </a:fontRef>
        </p:style>
        <p:txBody>
          <a:bodyPr/>
          <a:lstStyle/>
          <a:p>
            <a:r>
              <a:rPr lang="en-US" dirty="0" smtClean="0"/>
              <a:t>Research methods</a:t>
            </a:r>
            <a:endParaRPr lang="en-GB" dirty="0"/>
          </a:p>
        </p:txBody>
      </p:sp>
      <p:sp>
        <p:nvSpPr>
          <p:cNvPr id="6" name="Rounded Rectangle 5"/>
          <p:cNvSpPr/>
          <p:nvPr/>
        </p:nvSpPr>
        <p:spPr>
          <a:xfrm>
            <a:off x="701622" y="1749402"/>
            <a:ext cx="945353" cy="2482884"/>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vert="vert270" anchor="ctr"/>
          <a:lstStyle/>
          <a:p>
            <a:pPr algn="ctr"/>
            <a:r>
              <a:rPr lang="en-GB" sz="2400" dirty="0" smtClean="0"/>
              <a:t>Data sources</a:t>
            </a:r>
            <a:endParaRPr lang="en-GB" sz="2400" dirty="0"/>
          </a:p>
        </p:txBody>
      </p:sp>
      <p:sp>
        <p:nvSpPr>
          <p:cNvPr id="28" name="Rounded Rectangle 27"/>
          <p:cNvSpPr/>
          <p:nvPr/>
        </p:nvSpPr>
        <p:spPr>
          <a:xfrm>
            <a:off x="1760504" y="4305310"/>
            <a:ext cx="1241438" cy="1862163"/>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lstStyle/>
          <a:p>
            <a:r>
              <a:rPr lang="en-GB" sz="1600" b="1" dirty="0" smtClean="0"/>
              <a:t>Institutions</a:t>
            </a:r>
            <a:r>
              <a:rPr lang="en-GB" sz="1600" dirty="0" smtClean="0"/>
              <a:t>:</a:t>
            </a:r>
          </a:p>
          <a:p>
            <a:pPr>
              <a:buFontTx/>
              <a:buChar char="-"/>
            </a:pPr>
            <a:r>
              <a:rPr lang="en-GB" sz="1600" dirty="0" smtClean="0"/>
              <a:t>Police</a:t>
            </a:r>
          </a:p>
          <a:p>
            <a:pPr>
              <a:buFontTx/>
              <a:buChar char="-"/>
            </a:pPr>
            <a:r>
              <a:rPr lang="en-GB" sz="1600" dirty="0" smtClean="0"/>
              <a:t>Judiciary</a:t>
            </a:r>
          </a:p>
          <a:p>
            <a:pPr>
              <a:buFontTx/>
              <a:buChar char="-"/>
            </a:pPr>
            <a:r>
              <a:rPr lang="en-GB" sz="1600" dirty="0" smtClean="0"/>
              <a:t>Customs</a:t>
            </a:r>
          </a:p>
          <a:p>
            <a:pPr>
              <a:buFontTx/>
              <a:buChar char="-"/>
            </a:pPr>
            <a:r>
              <a:rPr lang="en-GB" sz="1600" dirty="0" smtClean="0"/>
              <a:t>Political</a:t>
            </a:r>
            <a:endParaRPr lang="en-GB" sz="1600" dirty="0"/>
          </a:p>
        </p:txBody>
      </p:sp>
      <p:sp>
        <p:nvSpPr>
          <p:cNvPr id="26" name="Rounded Rectangle 25"/>
          <p:cNvSpPr/>
          <p:nvPr/>
        </p:nvSpPr>
        <p:spPr>
          <a:xfrm>
            <a:off x="1760500" y="1785915"/>
            <a:ext cx="3578274" cy="1532251"/>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en-GB" sz="1800" b="1" dirty="0" smtClean="0"/>
              <a:t>156 interviews</a:t>
            </a:r>
          </a:p>
          <a:p>
            <a:pPr lvl="0" algn="ctr" defTabSz="825500">
              <a:lnSpc>
                <a:spcPct val="90000"/>
              </a:lnSpc>
              <a:spcAft>
                <a:spcPct val="35000"/>
              </a:spcAft>
            </a:pPr>
            <a:r>
              <a:rPr lang="en-GB" sz="1800" dirty="0" smtClean="0"/>
              <a:t> (law-enforcement, judiciary, private sector, academics, journalists, anti-corruption authorities)</a:t>
            </a:r>
          </a:p>
          <a:p>
            <a:endParaRPr lang="en-GB" sz="1800" dirty="0"/>
          </a:p>
        </p:txBody>
      </p:sp>
      <p:sp>
        <p:nvSpPr>
          <p:cNvPr id="24" name="Rounded Rectangle 23"/>
          <p:cNvSpPr/>
          <p:nvPr/>
        </p:nvSpPr>
        <p:spPr>
          <a:xfrm>
            <a:off x="1760499" y="3355974"/>
            <a:ext cx="2555910" cy="876312"/>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nchor="ctr"/>
          <a:lstStyle/>
          <a:p>
            <a:pPr lvl="0" algn="ctr"/>
            <a:r>
              <a:rPr lang="en-GB" sz="1800" dirty="0" smtClean="0"/>
              <a:t>Semi-structured interviews</a:t>
            </a:r>
          </a:p>
        </p:txBody>
      </p:sp>
      <p:sp>
        <p:nvSpPr>
          <p:cNvPr id="22" name="Rounded Rectangle 21"/>
          <p:cNvSpPr/>
          <p:nvPr/>
        </p:nvSpPr>
        <p:spPr>
          <a:xfrm>
            <a:off x="4389434" y="3355974"/>
            <a:ext cx="2446371" cy="876312"/>
          </a:xfrm>
          <a:prstGeom prst="roundRect">
            <a:avLst>
              <a:gd name="adj" fmla="val 10000"/>
            </a:avLst>
          </a:prstGeom>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en-GB" sz="1800" b="1" dirty="0" smtClean="0"/>
              <a:t>6 country studies</a:t>
            </a:r>
          </a:p>
          <a:p>
            <a:pPr lvl="0" algn="ctr" defTabSz="800100">
              <a:lnSpc>
                <a:spcPct val="90000"/>
              </a:lnSpc>
              <a:spcAft>
                <a:spcPct val="35000"/>
              </a:spcAft>
            </a:pPr>
            <a:r>
              <a:rPr lang="en-GB" sz="1800" dirty="0" smtClean="0"/>
              <a:t>(FR, NL, EL, BG, IT, ES)</a:t>
            </a:r>
          </a:p>
          <a:p>
            <a:endParaRPr lang="en-GB" sz="1800" dirty="0"/>
          </a:p>
        </p:txBody>
      </p:sp>
      <p:sp>
        <p:nvSpPr>
          <p:cNvPr id="20" name="Rounded Rectangle 19"/>
          <p:cNvSpPr/>
          <p:nvPr/>
        </p:nvSpPr>
        <p:spPr>
          <a:xfrm>
            <a:off x="5411799" y="1785915"/>
            <a:ext cx="1387494" cy="1532251"/>
          </a:xfrm>
          <a:prstGeom prst="roundRect">
            <a:avLst>
              <a:gd name="adj" fmla="val 10000"/>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en-GB" sz="1800" b="1" dirty="0" smtClean="0"/>
              <a:t>Literature</a:t>
            </a:r>
          </a:p>
          <a:p>
            <a:pPr lvl="0" algn="ctr" defTabSz="800100">
              <a:lnSpc>
                <a:spcPct val="90000"/>
              </a:lnSpc>
              <a:spcAft>
                <a:spcPct val="35000"/>
              </a:spcAft>
            </a:pPr>
            <a:r>
              <a:rPr lang="en-GB" sz="1800" b="1" dirty="0" smtClean="0"/>
              <a:t>review</a:t>
            </a:r>
          </a:p>
          <a:p>
            <a:endParaRPr lang="en-GB" dirty="0"/>
          </a:p>
        </p:txBody>
      </p:sp>
      <p:sp>
        <p:nvSpPr>
          <p:cNvPr id="18" name="Rounded Rectangle 17"/>
          <p:cNvSpPr/>
          <p:nvPr/>
        </p:nvSpPr>
        <p:spPr>
          <a:xfrm>
            <a:off x="6945345" y="1749401"/>
            <a:ext cx="1511196" cy="2482885"/>
          </a:xfrm>
          <a:prstGeom prst="roundRect">
            <a:avLst>
              <a:gd name="adj" fmla="val 10000"/>
            </a:avLst>
          </a:prstGeom>
          <a:solidFill>
            <a:schemeClr val="accent2">
              <a:lumMod val="40000"/>
              <a:lumOff val="60000"/>
            </a:schemeClr>
          </a:solidFill>
        </p:spPr>
        <p:style>
          <a:lnRef idx="1">
            <a:schemeClr val="accent2"/>
          </a:lnRef>
          <a:fillRef idx="3">
            <a:schemeClr val="accent2"/>
          </a:fillRef>
          <a:effectRef idx="2">
            <a:schemeClr val="accent2"/>
          </a:effectRef>
          <a:fontRef idx="minor">
            <a:schemeClr val="lt1"/>
          </a:fontRef>
        </p:style>
        <p:txBody>
          <a:bodyPr/>
          <a:lstStyle/>
          <a:p>
            <a:pPr lvl="0" algn="ctr" defTabSz="800100">
              <a:lnSpc>
                <a:spcPct val="90000"/>
              </a:lnSpc>
              <a:spcAft>
                <a:spcPct val="35000"/>
              </a:spcAft>
            </a:pPr>
            <a:r>
              <a:rPr lang="en-GB" sz="1800" b="1" dirty="0" smtClean="0"/>
              <a:t>Statistical data:</a:t>
            </a:r>
          </a:p>
          <a:p>
            <a:pPr lvl="0" algn="ctr" defTabSz="800100">
              <a:lnSpc>
                <a:spcPct val="90000"/>
              </a:lnSpc>
              <a:spcAft>
                <a:spcPct val="35000"/>
              </a:spcAft>
            </a:pPr>
            <a:r>
              <a:rPr lang="en-GB" sz="1800" b="1" dirty="0" smtClean="0"/>
              <a:t>105 indicators / indexes</a:t>
            </a:r>
          </a:p>
          <a:p>
            <a:endParaRPr lang="en-GB" dirty="0"/>
          </a:p>
        </p:txBody>
      </p:sp>
      <p:sp>
        <p:nvSpPr>
          <p:cNvPr id="16" name="Rounded Rectangle 15"/>
          <p:cNvSpPr/>
          <p:nvPr/>
        </p:nvSpPr>
        <p:spPr>
          <a:xfrm>
            <a:off x="6981858" y="4305312"/>
            <a:ext cx="1460523" cy="1862162"/>
          </a:xfrm>
          <a:prstGeom prst="roundRect">
            <a:avLst>
              <a:gd name="adj" fmla="val 1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p>
            <a:pPr lvl="0" algn="ctr" defTabSz="800100">
              <a:lnSpc>
                <a:spcPct val="90000"/>
              </a:lnSpc>
              <a:spcAft>
                <a:spcPct val="35000"/>
              </a:spcAft>
            </a:pPr>
            <a:r>
              <a:rPr lang="en-GB" sz="1800" dirty="0" smtClean="0"/>
              <a:t>Cluster / neural network</a:t>
            </a:r>
          </a:p>
          <a:p>
            <a:pPr lvl="0" algn="ctr" defTabSz="800100">
              <a:lnSpc>
                <a:spcPct val="90000"/>
              </a:lnSpc>
              <a:spcAft>
                <a:spcPct val="35000"/>
              </a:spcAft>
            </a:pPr>
            <a:r>
              <a:rPr lang="en-GB" sz="1800" dirty="0" smtClean="0"/>
              <a:t>analysis</a:t>
            </a:r>
          </a:p>
          <a:p>
            <a:endParaRPr lang="en-GB" dirty="0"/>
          </a:p>
        </p:txBody>
      </p:sp>
      <p:sp>
        <p:nvSpPr>
          <p:cNvPr id="32" name="Rounded Rectangle 31"/>
          <p:cNvSpPr/>
          <p:nvPr/>
        </p:nvSpPr>
        <p:spPr>
          <a:xfrm>
            <a:off x="3074967" y="4305312"/>
            <a:ext cx="1241442" cy="1862163"/>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lstStyle/>
          <a:p>
            <a:r>
              <a:rPr lang="en-GB" sz="1600" b="1" dirty="0" smtClean="0"/>
              <a:t>Illegal Markets:</a:t>
            </a:r>
          </a:p>
          <a:p>
            <a:pPr>
              <a:buFontTx/>
              <a:buChar char="-"/>
            </a:pPr>
            <a:r>
              <a:rPr lang="en-GB" sz="1600" dirty="0" smtClean="0"/>
              <a:t>Cigarettes</a:t>
            </a:r>
          </a:p>
          <a:p>
            <a:pPr>
              <a:buFontTx/>
              <a:buChar char="-"/>
            </a:pPr>
            <a:r>
              <a:rPr lang="en-GB" sz="1600" dirty="0" smtClean="0"/>
              <a:t>THB</a:t>
            </a:r>
          </a:p>
          <a:p>
            <a:pPr>
              <a:buFontTx/>
              <a:buChar char="-"/>
            </a:pPr>
            <a:r>
              <a:rPr lang="en-GB" sz="1600" dirty="0" smtClean="0"/>
              <a:t>Car-theft</a:t>
            </a:r>
          </a:p>
          <a:p>
            <a:pPr>
              <a:buFontTx/>
              <a:buChar char="-"/>
            </a:pPr>
            <a:r>
              <a:rPr lang="en-GB" sz="1600" dirty="0" smtClean="0"/>
              <a:t>Extortion</a:t>
            </a:r>
          </a:p>
          <a:p>
            <a:pPr>
              <a:buFontTx/>
              <a:buChar char="-"/>
            </a:pPr>
            <a:endParaRPr lang="en-GB" sz="1600" dirty="0"/>
          </a:p>
        </p:txBody>
      </p:sp>
      <p:sp>
        <p:nvSpPr>
          <p:cNvPr id="33" name="Rounded Rectangle 32"/>
          <p:cNvSpPr/>
          <p:nvPr/>
        </p:nvSpPr>
        <p:spPr>
          <a:xfrm>
            <a:off x="5667390" y="4305312"/>
            <a:ext cx="1168416" cy="1862163"/>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en-GB" sz="1600" b="1" dirty="0" smtClean="0"/>
              <a:t>MS clusters</a:t>
            </a:r>
          </a:p>
          <a:p>
            <a:endParaRPr lang="en-GB" sz="1600" dirty="0"/>
          </a:p>
        </p:txBody>
      </p:sp>
      <p:sp>
        <p:nvSpPr>
          <p:cNvPr id="34" name="Rounded Rectangle 33"/>
          <p:cNvSpPr/>
          <p:nvPr/>
        </p:nvSpPr>
        <p:spPr>
          <a:xfrm>
            <a:off x="4389434" y="4305312"/>
            <a:ext cx="1204929" cy="1862163"/>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en-GB" sz="1600" b="1" dirty="0" smtClean="0"/>
              <a:t>Private sector</a:t>
            </a:r>
            <a:endParaRPr lang="en-GB" sz="1600" dirty="0"/>
          </a:p>
        </p:txBody>
      </p:sp>
      <p:sp>
        <p:nvSpPr>
          <p:cNvPr id="35" name="Rounded Rectangle 34"/>
          <p:cNvSpPr/>
          <p:nvPr/>
        </p:nvSpPr>
        <p:spPr>
          <a:xfrm>
            <a:off x="665108" y="4305312"/>
            <a:ext cx="985851" cy="1861418"/>
          </a:xfrm>
          <a:prstGeom prst="roundRect">
            <a:avLst>
              <a:gd name="adj" fmla="val 10000"/>
            </a:avLst>
          </a:prstGeom>
        </p:spPr>
        <p:style>
          <a:lnRef idx="1">
            <a:schemeClr val="accent1"/>
          </a:lnRef>
          <a:fillRef idx="3">
            <a:schemeClr val="accent1"/>
          </a:fillRef>
          <a:effectRef idx="2">
            <a:schemeClr val="accent1"/>
          </a:effectRef>
          <a:fontRef idx="minor">
            <a:schemeClr val="lt1"/>
          </a:fontRef>
        </p:style>
        <p:txBody>
          <a:bodyPr vert="vert270" anchor="ctr"/>
          <a:lstStyle/>
          <a:p>
            <a:pPr algn="ctr"/>
            <a:r>
              <a:rPr lang="en-GB" sz="2400" dirty="0" smtClean="0"/>
              <a:t>Data analysis</a:t>
            </a:r>
            <a:endParaRPr lang="en-GB" sz="2400"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SD Presentation Template-fina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DBC466"/>
          </a:buClr>
          <a:buSzTx/>
          <a:buFontTx/>
          <a:buNone/>
          <a:tabLst/>
          <a:defRPr kumimoji="0" lang="en-US" sz="1400" b="0" i="0" u="none" strike="noStrike" cap="none" normalizeH="0" baseline="0">
            <a:ln>
              <a:noFill/>
            </a:ln>
            <a:solidFill>
              <a:schemeClr val="tx1"/>
            </a:solidFill>
            <a:effectLst/>
            <a:latin typeface="Trebuchet MS" pitchFamily="29"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DBC466"/>
          </a:buClr>
          <a:buSzTx/>
          <a:buFontTx/>
          <a:buNone/>
          <a:tabLst/>
          <a:defRPr kumimoji="0" lang="en-US" sz="1400" b="0" i="0" u="none" strike="noStrike" cap="none" normalizeH="0" baseline="0">
            <a:ln>
              <a:noFill/>
            </a:ln>
            <a:solidFill>
              <a:schemeClr val="tx1"/>
            </a:solidFill>
            <a:effectLst/>
            <a:latin typeface="Trebuchet MS" pitchFamily="29" charset="0"/>
          </a:defRPr>
        </a:defPPr>
      </a:lstStyle>
    </a:lnDef>
  </a:objectDefaults>
  <a:extraClrSchemeLst>
    <a:extraClrScheme>
      <a:clrScheme name="CSD Presentation Template-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SD Presentation Template-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SD Presentation Template-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SD Presentation Template-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SD Presentation Template-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SD Presentation Template-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SD Presentation Template-fi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D Presentation Template-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SD Presentation Template-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SD Presentation Template-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SD Presentation Template-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SD Presentation Template-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11493</TotalTime>
  <Words>2764</Words>
  <Application>Microsoft Office PowerPoint</Application>
  <PresentationFormat>On-screen Show (4:3)</PresentationFormat>
  <Paragraphs>388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CSD Presentation Template-final</vt:lpstr>
      <vt:lpstr>Study to examine the links between corruption and organised crime</vt:lpstr>
      <vt:lpstr>Content</vt:lpstr>
      <vt:lpstr>Services and activities</vt:lpstr>
      <vt:lpstr>CSD Research</vt:lpstr>
      <vt:lpstr>Funding, support, and clients</vt:lpstr>
      <vt:lpstr>Objectives</vt:lpstr>
      <vt:lpstr>EU Context</vt:lpstr>
      <vt:lpstr>Scope: defining ‘organised crime’</vt:lpstr>
      <vt:lpstr>Research methods</vt:lpstr>
      <vt:lpstr>Defining the link between corruption and OC</vt:lpstr>
      <vt:lpstr>Statistical evidence: country clusters</vt:lpstr>
      <vt:lpstr>Corruption and </vt:lpstr>
      <vt:lpstr>Statistical evidence: country clusters</vt:lpstr>
      <vt:lpstr>Issues with statistical evidence and clusters</vt:lpstr>
      <vt:lpstr>Institutions and corruption</vt:lpstr>
      <vt:lpstr>Institutions and corruption</vt:lpstr>
      <vt:lpstr>Institutions and corruption</vt:lpstr>
      <vt:lpstr>Police corruption</vt:lpstr>
      <vt:lpstr>Political corruption</vt:lpstr>
      <vt:lpstr>Private sector corruption: illegal market business cycle</vt:lpstr>
      <vt:lpstr>Illegal market / OC activity and corruption</vt:lpstr>
      <vt:lpstr>Trafficking in human beings and corruption</vt:lpstr>
      <vt:lpstr>Case studies: France</vt:lpstr>
      <vt:lpstr>Recommendations to EC: independent corruption monitoring</vt:lpstr>
      <vt:lpstr>Recommendations to EC</vt:lpstr>
      <vt:lpstr>Recommendations to Member States</vt:lpstr>
      <vt:lpstr>Belgian approach: data on OC ‘influence’</vt:lpstr>
      <vt:lpstr>Further information</vt:lpstr>
      <vt:lpstr>Private sector corruption: scope</vt:lpstr>
      <vt:lpstr>Police corruption</vt:lpstr>
    </vt:vector>
  </TitlesOfParts>
  <Company>CSD/VR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Cooruption measurement in Bulgaria and SEEurope</dc:title>
  <dc:creator>Alexander Stoyanov</dc:creator>
  <cp:lastModifiedBy>Philip</cp:lastModifiedBy>
  <cp:revision>561</cp:revision>
  <cp:lastPrinted>2010-07-12T06:08:36Z</cp:lastPrinted>
  <dcterms:created xsi:type="dcterms:W3CDTF">2010-07-12T06:07:36Z</dcterms:created>
  <dcterms:modified xsi:type="dcterms:W3CDTF">2010-07-12T09:50:43Z</dcterms:modified>
</cp:coreProperties>
</file>