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charts/chart1.xml" ContentType="application/vnd.openxmlformats-officedocument.drawingml.chart+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3"/>
  </p:notesMasterIdLst>
  <p:handoutMasterIdLst>
    <p:handoutMasterId r:id="rId14"/>
  </p:handoutMasterIdLst>
  <p:sldIdLst>
    <p:sldId id="256" r:id="rId2"/>
    <p:sldId id="321" r:id="rId3"/>
    <p:sldId id="335" r:id="rId4"/>
    <p:sldId id="349" r:id="rId5"/>
    <p:sldId id="337" r:id="rId6"/>
    <p:sldId id="336" r:id="rId7"/>
    <p:sldId id="328" r:id="rId8"/>
    <p:sldId id="345" r:id="rId9"/>
    <p:sldId id="316" r:id="rId10"/>
    <p:sldId id="333" r:id="rId11"/>
    <p:sldId id="334" r:id="rId12"/>
  </p:sldIdLst>
  <p:sldSz cx="9144000" cy="6858000" type="screen4x3"/>
  <p:notesSz cx="7086600" cy="9372600"/>
  <p:defaultTextStyle>
    <a:defPPr>
      <a:defRPr lang="en-US"/>
    </a:defPPr>
    <a:lvl1pPr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1pPr>
    <a:lvl2pPr marL="457200"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2pPr>
    <a:lvl3pPr marL="914400"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3pPr>
    <a:lvl4pPr marL="1371600"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4pPr>
    <a:lvl5pPr marL="1828800"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5pPr>
    <a:lvl6pPr marL="2286000" algn="l" defTabSz="914400" rtl="0" eaLnBrk="1" latinLnBrk="0" hangingPunct="1">
      <a:defRPr sz="3000" kern="1200">
        <a:solidFill>
          <a:schemeClr val="folHlink"/>
        </a:solidFill>
        <a:latin typeface="Book Antiqua" pitchFamily="18" charset="0"/>
        <a:ea typeface="ＭＳ Ｐゴシック" pitchFamily="34" charset="-128"/>
        <a:cs typeface="+mn-cs"/>
      </a:defRPr>
    </a:lvl6pPr>
    <a:lvl7pPr marL="2743200" algn="l" defTabSz="914400" rtl="0" eaLnBrk="1" latinLnBrk="0" hangingPunct="1">
      <a:defRPr sz="3000" kern="1200">
        <a:solidFill>
          <a:schemeClr val="folHlink"/>
        </a:solidFill>
        <a:latin typeface="Book Antiqua" pitchFamily="18" charset="0"/>
        <a:ea typeface="ＭＳ Ｐゴシック" pitchFamily="34" charset="-128"/>
        <a:cs typeface="+mn-cs"/>
      </a:defRPr>
    </a:lvl7pPr>
    <a:lvl8pPr marL="3200400" algn="l" defTabSz="914400" rtl="0" eaLnBrk="1" latinLnBrk="0" hangingPunct="1">
      <a:defRPr sz="3000" kern="1200">
        <a:solidFill>
          <a:schemeClr val="folHlink"/>
        </a:solidFill>
        <a:latin typeface="Book Antiqua" pitchFamily="18" charset="0"/>
        <a:ea typeface="ＭＳ Ｐゴシック" pitchFamily="34" charset="-128"/>
        <a:cs typeface="+mn-cs"/>
      </a:defRPr>
    </a:lvl8pPr>
    <a:lvl9pPr marL="3657600" algn="l" defTabSz="914400" rtl="0" eaLnBrk="1" latinLnBrk="0" hangingPunct="1">
      <a:defRPr sz="3000" kern="1200">
        <a:solidFill>
          <a:schemeClr val="folHlink"/>
        </a:solidFill>
        <a:latin typeface="Book Antiqua" pitchFamily="18"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homir" initials="T"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82" autoAdjust="0"/>
    <p:restoredTop sz="81589" autoAdjust="0"/>
  </p:normalViewPr>
  <p:slideViewPr>
    <p:cSldViewPr>
      <p:cViewPr>
        <p:scale>
          <a:sx n="50" d="100"/>
          <a:sy n="50" d="100"/>
        </p:scale>
        <p:origin x="-931" y="72"/>
      </p:cViewPr>
      <p:guideLst>
        <p:guide orient="horz" pos="2160"/>
        <p:guide pos="2880"/>
      </p:guideLst>
    </p:cSldViewPr>
  </p:slideViewPr>
  <p:outlineViewPr>
    <p:cViewPr>
      <p:scale>
        <a:sx n="33" d="100"/>
        <a:sy n="33" d="100"/>
      </p:scale>
      <p:origin x="0" y="0"/>
    </p:cViewPr>
  </p:outlineViewPr>
  <p:notesTextViewPr>
    <p:cViewPr>
      <p:scale>
        <a:sx n="120" d="100"/>
        <a:sy n="120" d="100"/>
      </p:scale>
      <p:origin x="0" y="0"/>
    </p:cViewPr>
  </p:notesTextViewPr>
  <p:notesViewPr>
    <p:cSldViewPr>
      <p:cViewPr>
        <p:scale>
          <a:sx n="110" d="100"/>
          <a:sy n="110" d="100"/>
        </p:scale>
        <p:origin x="-1410" y="300"/>
      </p:cViewPr>
      <p:guideLst>
        <p:guide orient="horz" pos="2952"/>
        <p:guide pos="2232"/>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hilip\Documents\Corruption%20and%20Organised%20Crime\Data%20analysis\GDP_CORRUPTIO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6.6008149510196498E-2"/>
          <c:y val="0.14664329222998071"/>
          <c:w val="0.78301865033347673"/>
          <c:h val="0.79763021839251258"/>
        </c:manualLayout>
      </c:layout>
      <c:lineChart>
        <c:grouping val="standard"/>
        <c:ser>
          <c:idx val="0"/>
          <c:order val="0"/>
          <c:tx>
            <c:strRef>
              <c:f>GRAPH!$B$4</c:f>
              <c:strCache>
                <c:ptCount val="1"/>
                <c:pt idx="0">
                  <c:v> БВП на глава (ппс)</c:v>
                </c:pt>
              </c:strCache>
            </c:strRef>
          </c:tx>
          <c:spPr>
            <a:ln w="38100">
              <a:solidFill>
                <a:srgbClr val="004586"/>
              </a:solidFill>
              <a:prstDash val="solid"/>
            </a:ln>
          </c:spPr>
          <c:marker>
            <c:symbol val="square"/>
            <c:size val="7"/>
            <c:spPr>
              <a:solidFill>
                <a:srgbClr val="004586"/>
              </a:solidFill>
              <a:ln>
                <a:solidFill>
                  <a:srgbClr val="004586"/>
                </a:solidFill>
                <a:prstDash val="solid"/>
              </a:ln>
            </c:spPr>
          </c:marker>
          <c:cat>
            <c:strRef>
              <c:f>GRAPH!$A$5:$A$31</c:f>
              <c:strCache>
                <c:ptCount val="27"/>
                <c:pt idx="1">
                  <c:v>Ирл</c:v>
                </c:pt>
                <c:pt idx="2">
                  <c:v>Хол</c:v>
                </c:pt>
                <c:pt idx="3">
                  <c:v>Авс</c:v>
                </c:pt>
                <c:pt idx="4">
                  <c:v>Шве</c:v>
                </c:pt>
                <c:pt idx="5">
                  <c:v>Дан</c:v>
                </c:pt>
                <c:pt idx="6">
                  <c:v>Вел</c:v>
                </c:pt>
                <c:pt idx="7">
                  <c:v>Бел</c:v>
                </c:pt>
                <c:pt idx="8">
                  <c:v>Фин</c:v>
                </c:pt>
                <c:pt idx="9">
                  <c:v>Гер</c:v>
                </c:pt>
                <c:pt idx="10">
                  <c:v>Фра</c:v>
                </c:pt>
                <c:pt idx="11">
                  <c:v>Исп</c:v>
                </c:pt>
                <c:pt idx="12">
                  <c:v>Ита</c:v>
                </c:pt>
                <c:pt idx="13">
                  <c:v>Гър</c:v>
                </c:pt>
                <c:pt idx="14">
                  <c:v>Слн</c:v>
                </c:pt>
                <c:pt idx="15">
                  <c:v>Кип</c:v>
                </c:pt>
                <c:pt idx="16">
                  <c:v>Чех</c:v>
                </c:pt>
                <c:pt idx="17">
                  <c:v>Мал</c:v>
                </c:pt>
                <c:pt idx="18">
                  <c:v>Пор</c:v>
                </c:pt>
                <c:pt idx="19">
                  <c:v>Слк</c:v>
                </c:pt>
                <c:pt idx="20">
                  <c:v>Ест</c:v>
                </c:pt>
                <c:pt idx="21">
                  <c:v>Хол</c:v>
                </c:pt>
                <c:pt idx="22">
                  <c:v>Лит</c:v>
                </c:pt>
                <c:pt idx="23">
                  <c:v>Лат</c:v>
                </c:pt>
                <c:pt idx="24">
                  <c:v>Пол</c:v>
                </c:pt>
                <c:pt idx="25">
                  <c:v>Рум</c:v>
                </c:pt>
                <c:pt idx="26">
                  <c:v>Бъл</c:v>
                </c:pt>
              </c:strCache>
            </c:strRef>
          </c:cat>
          <c:val>
            <c:numRef>
              <c:f>GRAPH!$B$5:$B$31</c:f>
              <c:numCache>
                <c:formatCode>0.0</c:formatCode>
                <c:ptCount val="27"/>
                <c:pt idx="1">
                  <c:v>140.1</c:v>
                </c:pt>
                <c:pt idx="2">
                  <c:v>129</c:v>
                </c:pt>
                <c:pt idx="3">
                  <c:v>121.5</c:v>
                </c:pt>
                <c:pt idx="4">
                  <c:v>118.1</c:v>
                </c:pt>
                <c:pt idx="5">
                  <c:v>116.3</c:v>
                </c:pt>
                <c:pt idx="6">
                  <c:v>115.5</c:v>
                </c:pt>
                <c:pt idx="7">
                  <c:v>114.7</c:v>
                </c:pt>
                <c:pt idx="8">
                  <c:v>114</c:v>
                </c:pt>
                <c:pt idx="9">
                  <c:v>112.3</c:v>
                </c:pt>
                <c:pt idx="10">
                  <c:v>105.7</c:v>
                </c:pt>
                <c:pt idx="11">
                  <c:v>101.7</c:v>
                </c:pt>
                <c:pt idx="12">
                  <c:v>97.6</c:v>
                </c:pt>
                <c:pt idx="13">
                  <c:v>94.1</c:v>
                </c:pt>
                <c:pt idx="14">
                  <c:v>89.3</c:v>
                </c:pt>
                <c:pt idx="15">
                  <c:v>89.3</c:v>
                </c:pt>
                <c:pt idx="16">
                  <c:v>80.599999999999994</c:v>
                </c:pt>
                <c:pt idx="17">
                  <c:v>76.400000000000006</c:v>
                </c:pt>
                <c:pt idx="18">
                  <c:v>73.7</c:v>
                </c:pt>
                <c:pt idx="19">
                  <c:v>69.099999999999994</c:v>
                </c:pt>
                <c:pt idx="20">
                  <c:v>64.8</c:v>
                </c:pt>
                <c:pt idx="21">
                  <c:v>61.5</c:v>
                </c:pt>
                <c:pt idx="22">
                  <c:v>59.9</c:v>
                </c:pt>
                <c:pt idx="23">
                  <c:v>55.7</c:v>
                </c:pt>
                <c:pt idx="24">
                  <c:v>54.3</c:v>
                </c:pt>
                <c:pt idx="25">
                  <c:v>44.3</c:v>
                </c:pt>
                <c:pt idx="26">
                  <c:v>38.5</c:v>
                </c:pt>
              </c:numCache>
            </c:numRef>
          </c:val>
          <c:smooth val="1"/>
        </c:ser>
        <c:ser>
          <c:idx val="1"/>
          <c:order val="1"/>
          <c:tx>
            <c:strRef>
              <c:f>GRAPH!$C$4</c:f>
              <c:strCache>
                <c:ptCount val="1"/>
                <c:pt idx="0">
                  <c:v>Контрол на корупция</c:v>
                </c:pt>
              </c:strCache>
            </c:strRef>
          </c:tx>
          <c:spPr>
            <a:ln w="38100">
              <a:solidFill>
                <a:srgbClr val="FF420E"/>
              </a:solidFill>
              <a:prstDash val="solid"/>
            </a:ln>
          </c:spPr>
          <c:marker>
            <c:symbol val="diamond"/>
            <c:size val="7"/>
            <c:spPr>
              <a:solidFill>
                <a:srgbClr val="FF420E"/>
              </a:solidFill>
              <a:ln>
                <a:solidFill>
                  <a:srgbClr val="FF420E"/>
                </a:solidFill>
                <a:prstDash val="solid"/>
              </a:ln>
            </c:spPr>
          </c:marker>
          <c:cat>
            <c:strRef>
              <c:f>GRAPH!$A$5:$A$31</c:f>
              <c:strCache>
                <c:ptCount val="27"/>
                <c:pt idx="1">
                  <c:v>Ирл</c:v>
                </c:pt>
                <c:pt idx="2">
                  <c:v>Хол</c:v>
                </c:pt>
                <c:pt idx="3">
                  <c:v>Авс</c:v>
                </c:pt>
                <c:pt idx="4">
                  <c:v>Шве</c:v>
                </c:pt>
                <c:pt idx="5">
                  <c:v>Дан</c:v>
                </c:pt>
                <c:pt idx="6">
                  <c:v>Вел</c:v>
                </c:pt>
                <c:pt idx="7">
                  <c:v>Бел</c:v>
                </c:pt>
                <c:pt idx="8">
                  <c:v>Фин</c:v>
                </c:pt>
                <c:pt idx="9">
                  <c:v>Гер</c:v>
                </c:pt>
                <c:pt idx="10">
                  <c:v>Фра</c:v>
                </c:pt>
                <c:pt idx="11">
                  <c:v>Исп</c:v>
                </c:pt>
                <c:pt idx="12">
                  <c:v>Ита</c:v>
                </c:pt>
                <c:pt idx="13">
                  <c:v>Гър</c:v>
                </c:pt>
                <c:pt idx="14">
                  <c:v>Слн</c:v>
                </c:pt>
                <c:pt idx="15">
                  <c:v>Кип</c:v>
                </c:pt>
                <c:pt idx="16">
                  <c:v>Чех</c:v>
                </c:pt>
                <c:pt idx="17">
                  <c:v>Мал</c:v>
                </c:pt>
                <c:pt idx="18">
                  <c:v>Пор</c:v>
                </c:pt>
                <c:pt idx="19">
                  <c:v>Слк</c:v>
                </c:pt>
                <c:pt idx="20">
                  <c:v>Ест</c:v>
                </c:pt>
                <c:pt idx="21">
                  <c:v>Хол</c:v>
                </c:pt>
                <c:pt idx="22">
                  <c:v>Лит</c:v>
                </c:pt>
                <c:pt idx="23">
                  <c:v>Лат</c:v>
                </c:pt>
                <c:pt idx="24">
                  <c:v>Пол</c:v>
                </c:pt>
                <c:pt idx="25">
                  <c:v>Рум</c:v>
                </c:pt>
                <c:pt idx="26">
                  <c:v>Бъл</c:v>
                </c:pt>
              </c:strCache>
            </c:strRef>
          </c:cat>
          <c:val>
            <c:numRef>
              <c:f>GRAPH!$C$5:$C$31</c:f>
              <c:numCache>
                <c:formatCode>General</c:formatCode>
                <c:ptCount val="27"/>
                <c:pt idx="1">
                  <c:v>175.1181702413096</c:v>
                </c:pt>
                <c:pt idx="2">
                  <c:v>225.32643372266241</c:v>
                </c:pt>
                <c:pt idx="3">
                  <c:v>202.37109640755438</c:v>
                </c:pt>
                <c:pt idx="4">
                  <c:v>236.80623196878383</c:v>
                </c:pt>
                <c:pt idx="5">
                  <c:v>242.15102147622201</c:v>
                </c:pt>
                <c:pt idx="6">
                  <c:v>188.76308730730474</c:v>
                </c:pt>
                <c:pt idx="7">
                  <c:v>145.22639610250974</c:v>
                </c:pt>
                <c:pt idx="8">
                  <c:v>258.79932442019805</c:v>
                </c:pt>
                <c:pt idx="9">
                  <c:v>179.71931071652318</c:v>
                </c:pt>
                <c:pt idx="10">
                  <c:v>131.98940178399249</c:v>
                </c:pt>
                <c:pt idx="11">
                  <c:v>115.92223921796115</c:v>
                </c:pt>
                <c:pt idx="12">
                  <c:v>44.924035783068192</c:v>
                </c:pt>
                <c:pt idx="13">
                  <c:v>28.169061024003085</c:v>
                </c:pt>
                <c:pt idx="14">
                  <c:v>89.798127622416985</c:v>
                </c:pt>
                <c:pt idx="15">
                  <c:v>78.008593464727397</c:v>
                </c:pt>
                <c:pt idx="16">
                  <c:v>26.418844114793909</c:v>
                </c:pt>
                <c:pt idx="17">
                  <c:v>120.32521068033893</c:v>
                </c:pt>
                <c:pt idx="18">
                  <c:v>113.03757869253121</c:v>
                </c:pt>
                <c:pt idx="19">
                  <c:v>27.703665670766501</c:v>
                </c:pt>
                <c:pt idx="20">
                  <c:v>94.405420656701239</c:v>
                </c:pt>
                <c:pt idx="21">
                  <c:v>44.254558080092366</c:v>
                </c:pt>
                <c:pt idx="22">
                  <c:v>17.11211543062652</c:v>
                </c:pt>
                <c:pt idx="23">
                  <c:v>30.986347804158306</c:v>
                </c:pt>
                <c:pt idx="24">
                  <c:v>13.513244379546599</c:v>
                </c:pt>
                <c:pt idx="25">
                  <c:v>-18.522805693558468</c:v>
                </c:pt>
                <c:pt idx="26">
                  <c:v>-22.267287506366504</c:v>
                </c:pt>
              </c:numCache>
            </c:numRef>
          </c:val>
          <c:smooth val="1"/>
        </c:ser>
        <c:ser>
          <c:idx val="2"/>
          <c:order val="2"/>
          <c:tx>
            <c:strRef>
              <c:f>GRAPH!$D$4</c:f>
              <c:strCache>
                <c:ptCount val="1"/>
                <c:pt idx="0">
                  <c:v>Подкупи</c:v>
                </c:pt>
              </c:strCache>
            </c:strRef>
          </c:tx>
          <c:spPr>
            <a:ln w="38100">
              <a:solidFill>
                <a:srgbClr val="FFD320"/>
              </a:solidFill>
              <a:prstDash val="solid"/>
            </a:ln>
          </c:spPr>
          <c:marker>
            <c:symbol val="dash"/>
            <c:size val="7"/>
            <c:spPr>
              <a:noFill/>
              <a:ln>
                <a:solidFill>
                  <a:srgbClr val="FFD320"/>
                </a:solidFill>
                <a:prstDash val="solid"/>
              </a:ln>
            </c:spPr>
          </c:marker>
          <c:cat>
            <c:strRef>
              <c:f>GRAPH!$A$5:$A$31</c:f>
              <c:strCache>
                <c:ptCount val="27"/>
                <c:pt idx="1">
                  <c:v>Ирл</c:v>
                </c:pt>
                <c:pt idx="2">
                  <c:v>Хол</c:v>
                </c:pt>
                <c:pt idx="3">
                  <c:v>Авс</c:v>
                </c:pt>
                <c:pt idx="4">
                  <c:v>Шве</c:v>
                </c:pt>
                <c:pt idx="5">
                  <c:v>Дан</c:v>
                </c:pt>
                <c:pt idx="6">
                  <c:v>Вел</c:v>
                </c:pt>
                <c:pt idx="7">
                  <c:v>Бел</c:v>
                </c:pt>
                <c:pt idx="8">
                  <c:v>Фин</c:v>
                </c:pt>
                <c:pt idx="9">
                  <c:v>Гер</c:v>
                </c:pt>
                <c:pt idx="10">
                  <c:v>Фра</c:v>
                </c:pt>
                <c:pt idx="11">
                  <c:v>Исп</c:v>
                </c:pt>
                <c:pt idx="12">
                  <c:v>Ита</c:v>
                </c:pt>
                <c:pt idx="13">
                  <c:v>Гър</c:v>
                </c:pt>
                <c:pt idx="14">
                  <c:v>Слн</c:v>
                </c:pt>
                <c:pt idx="15">
                  <c:v>Кип</c:v>
                </c:pt>
                <c:pt idx="16">
                  <c:v>Чех</c:v>
                </c:pt>
                <c:pt idx="17">
                  <c:v>Мал</c:v>
                </c:pt>
                <c:pt idx="18">
                  <c:v>Пор</c:v>
                </c:pt>
                <c:pt idx="19">
                  <c:v>Слк</c:v>
                </c:pt>
                <c:pt idx="20">
                  <c:v>Ест</c:v>
                </c:pt>
                <c:pt idx="21">
                  <c:v>Хол</c:v>
                </c:pt>
                <c:pt idx="22">
                  <c:v>Лит</c:v>
                </c:pt>
                <c:pt idx="23">
                  <c:v>Лат</c:v>
                </c:pt>
                <c:pt idx="24">
                  <c:v>Пол</c:v>
                </c:pt>
                <c:pt idx="25">
                  <c:v>Рум</c:v>
                </c:pt>
                <c:pt idx="26">
                  <c:v>Бъл</c:v>
                </c:pt>
              </c:strCache>
            </c:strRef>
          </c:cat>
          <c:val>
            <c:numRef>
              <c:f>GRAPH!$D$5:$D$31</c:f>
              <c:numCache>
                <c:formatCode>General</c:formatCode>
                <c:ptCount val="27"/>
                <c:pt idx="1">
                  <c:v>164.8</c:v>
                </c:pt>
                <c:pt idx="2">
                  <c:v>176</c:v>
                </c:pt>
                <c:pt idx="3">
                  <c:v>180.2</c:v>
                </c:pt>
                <c:pt idx="4">
                  <c:v>188.4</c:v>
                </c:pt>
                <c:pt idx="5">
                  <c:v>189.8</c:v>
                </c:pt>
                <c:pt idx="6">
                  <c:v>179</c:v>
                </c:pt>
                <c:pt idx="7">
                  <c:v>159.60000000000002</c:v>
                </c:pt>
                <c:pt idx="8">
                  <c:v>190</c:v>
                </c:pt>
                <c:pt idx="9">
                  <c:v>123.4</c:v>
                </c:pt>
                <c:pt idx="10">
                  <c:v>164.8</c:v>
                </c:pt>
                <c:pt idx="11">
                  <c:v>189.8</c:v>
                </c:pt>
                <c:pt idx="12">
                  <c:v>125.8</c:v>
                </c:pt>
                <c:pt idx="13">
                  <c:v>116.6</c:v>
                </c:pt>
                <c:pt idx="14">
                  <c:v>156.6</c:v>
                </c:pt>
                <c:pt idx="15">
                  <c:v>135</c:v>
                </c:pt>
                <c:pt idx="16">
                  <c:v>123.4</c:v>
                </c:pt>
                <c:pt idx="17">
                  <c:v>140.80000000000001</c:v>
                </c:pt>
                <c:pt idx="18">
                  <c:v>153.80000000000001</c:v>
                </c:pt>
                <c:pt idx="19">
                  <c:v>126.4</c:v>
                </c:pt>
                <c:pt idx="20">
                  <c:v>151.80000000000001</c:v>
                </c:pt>
                <c:pt idx="21">
                  <c:v>125.4</c:v>
                </c:pt>
                <c:pt idx="22">
                  <c:v>125.8</c:v>
                </c:pt>
                <c:pt idx="23">
                  <c:v>123.6</c:v>
                </c:pt>
                <c:pt idx="24">
                  <c:v>111.8</c:v>
                </c:pt>
                <c:pt idx="25">
                  <c:v>102.8</c:v>
                </c:pt>
                <c:pt idx="26">
                  <c:v>109.2</c:v>
                </c:pt>
              </c:numCache>
            </c:numRef>
          </c:val>
          <c:smooth val="1"/>
        </c:ser>
        <c:marker val="1"/>
        <c:axId val="98852864"/>
        <c:axId val="98854784"/>
      </c:lineChart>
      <c:catAx>
        <c:axId val="98852864"/>
        <c:scaling>
          <c:orientation val="minMax"/>
        </c:scaling>
        <c:axPos val="b"/>
        <c:numFmt formatCode="General" sourceLinked="1"/>
        <c:tickLblPos val="low"/>
        <c:spPr>
          <a:ln w="3175">
            <a:solidFill>
              <a:srgbClr val="B3B3B3"/>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98854784"/>
        <c:crosses val="autoZero"/>
        <c:auto val="1"/>
        <c:lblAlgn val="ctr"/>
        <c:lblOffset val="100"/>
        <c:tickLblSkip val="1"/>
        <c:tickMarkSkip val="1"/>
      </c:catAx>
      <c:valAx>
        <c:axId val="98854784"/>
        <c:scaling>
          <c:orientation val="minMax"/>
        </c:scaling>
        <c:axPos val="l"/>
        <c:majorGridlines>
          <c:spPr>
            <a:ln w="3175">
              <a:solidFill>
                <a:srgbClr val="B3B3B3"/>
              </a:solidFill>
              <a:prstDash val="solid"/>
            </a:ln>
          </c:spPr>
        </c:majorGridlines>
        <c:numFmt formatCode="General" sourceLinked="1"/>
        <c:tickLblPos val="low"/>
        <c:spPr>
          <a:ln w="3175">
            <a:solidFill>
              <a:srgbClr val="B3B3B3"/>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98852864"/>
        <c:crosses val="autoZero"/>
        <c:crossBetween val="between"/>
      </c:valAx>
      <c:spPr>
        <a:noFill/>
        <a:ln w="3175">
          <a:solidFill>
            <a:srgbClr val="B3B3B3"/>
          </a:solidFill>
          <a:prstDash val="solid"/>
        </a:ln>
      </c:spPr>
    </c:plotArea>
    <c:legend>
      <c:legendPos val="r"/>
      <c:layout>
        <c:manualLayout>
          <c:xMode val="edge"/>
          <c:yMode val="edge"/>
          <c:x val="0.85928458705944255"/>
          <c:y val="0.40856380924082625"/>
          <c:w val="0.13335086796422937"/>
          <c:h val="0.15303461595602441"/>
        </c:manualLayout>
      </c:layout>
      <c:spPr>
        <a:noFill/>
        <a:ln w="25400">
          <a:noFill/>
        </a:ln>
      </c:spPr>
      <c:txPr>
        <a:bodyPr/>
        <a:lstStyle/>
        <a:p>
          <a:pPr>
            <a:defRPr sz="900" b="0" i="0" u="none" strike="noStrike" baseline="0">
              <a:solidFill>
                <a:srgbClr val="000000"/>
              </a:solidFill>
              <a:latin typeface="Arial"/>
              <a:ea typeface="Arial"/>
              <a:cs typeface="Arial"/>
            </a:defRPr>
          </a:pPr>
          <a:endParaRPr lang="en-US"/>
        </a:p>
      </c:txPr>
    </c:legend>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FAE28E-2B52-49ED-8F66-D13ED648E453}" type="doc">
      <dgm:prSet loTypeId="urn:microsoft.com/office/officeart/2005/8/layout/gear1" loCatId="cycle" qsTypeId="urn:microsoft.com/office/officeart/2005/8/quickstyle/simple1" qsCatId="simple" csTypeId="urn:microsoft.com/office/officeart/2005/8/colors/colorful1" csCatId="colorful" phldr="1"/>
      <dgm:spPr/>
      <dgm:t>
        <a:bodyPr/>
        <a:lstStyle/>
        <a:p>
          <a:endParaRPr lang="en-GB"/>
        </a:p>
      </dgm:t>
    </dgm:pt>
    <dgm:pt modelId="{60B939C2-1D04-4D08-B3B4-619EBAC85995}">
      <dgm:prSet phldrT="[Text]" custT="1"/>
      <dgm:spPr/>
      <dgm:t>
        <a:bodyPr/>
        <a:lstStyle/>
        <a:p>
          <a:r>
            <a:rPr lang="bg-BG" sz="1600" b="1" dirty="0" smtClean="0"/>
            <a:t>Политическа корупция</a:t>
          </a:r>
          <a:endParaRPr lang="en-GB" sz="1600" b="1" dirty="0"/>
        </a:p>
      </dgm:t>
    </dgm:pt>
    <dgm:pt modelId="{96B78F9E-63A7-4579-B3C3-8A02F55F7C13}" type="parTrans" cxnId="{088EDFE8-F912-4184-AC38-7589BB4BE531}">
      <dgm:prSet/>
      <dgm:spPr/>
      <dgm:t>
        <a:bodyPr/>
        <a:lstStyle/>
        <a:p>
          <a:endParaRPr lang="en-GB" sz="2000" b="1"/>
        </a:p>
      </dgm:t>
    </dgm:pt>
    <dgm:pt modelId="{DC586FCA-4C7E-4016-AF77-BE9EB20E7925}" type="sibTrans" cxnId="{088EDFE8-F912-4184-AC38-7589BB4BE531}">
      <dgm:prSet/>
      <dgm:spPr/>
      <dgm:t>
        <a:bodyPr/>
        <a:lstStyle/>
        <a:p>
          <a:endParaRPr lang="en-GB" sz="2000" b="1"/>
        </a:p>
      </dgm:t>
    </dgm:pt>
    <dgm:pt modelId="{41AD09D3-22CC-47C1-9B39-334E234293F0}">
      <dgm:prSet phldrT="[Text]" custT="1"/>
      <dgm:spPr/>
      <dgm:t>
        <a:bodyPr/>
        <a:lstStyle/>
        <a:p>
          <a:r>
            <a:rPr lang="bg-BG" sz="1600" b="1" dirty="0" smtClean="0"/>
            <a:t>Съдебна корупция</a:t>
          </a:r>
          <a:endParaRPr lang="en-GB" sz="1600" b="1" dirty="0"/>
        </a:p>
      </dgm:t>
    </dgm:pt>
    <dgm:pt modelId="{004C4940-FFC3-4393-9611-4D0353E619EF}" type="parTrans" cxnId="{7151F16D-976C-45FF-8347-186E22A8055F}">
      <dgm:prSet/>
      <dgm:spPr/>
      <dgm:t>
        <a:bodyPr/>
        <a:lstStyle/>
        <a:p>
          <a:endParaRPr lang="en-GB" sz="2000" b="1"/>
        </a:p>
      </dgm:t>
    </dgm:pt>
    <dgm:pt modelId="{3AC02FD8-CB16-42F0-999C-B7E486A46B15}" type="sibTrans" cxnId="{7151F16D-976C-45FF-8347-186E22A8055F}">
      <dgm:prSet/>
      <dgm:spPr/>
      <dgm:t>
        <a:bodyPr/>
        <a:lstStyle/>
        <a:p>
          <a:endParaRPr lang="en-GB" sz="2000" b="1"/>
        </a:p>
      </dgm:t>
    </dgm:pt>
    <dgm:pt modelId="{345E81CA-FDE8-4DA7-ADFC-F19B5B77B686}">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bg-BG" sz="1200" b="0" dirty="0" smtClean="0"/>
            <a:t>Митническа корупция</a:t>
          </a:r>
          <a:endParaRPr lang="en-GB" sz="1200" b="0" dirty="0"/>
        </a:p>
      </dgm:t>
    </dgm:pt>
    <dgm:pt modelId="{F813693F-52AB-4FAC-A1FA-2F5CBBD72A68}" type="parTrans" cxnId="{99D5E3BA-330C-48B7-A63C-B486EDD649E0}">
      <dgm:prSet/>
      <dgm:spPr/>
      <dgm:t>
        <a:bodyPr/>
        <a:lstStyle/>
        <a:p>
          <a:endParaRPr lang="en-GB" sz="2000" b="1"/>
        </a:p>
      </dgm:t>
    </dgm:pt>
    <dgm:pt modelId="{FD49D770-98B4-4EF6-A95C-90EC4CA3DDAE}" type="sibTrans" cxnId="{99D5E3BA-330C-48B7-A63C-B486EDD649E0}">
      <dgm:prSet/>
      <dgm:spPr/>
      <dgm:t>
        <a:bodyPr/>
        <a:lstStyle/>
        <a:p>
          <a:endParaRPr lang="en-GB" sz="2000" b="1"/>
        </a:p>
      </dgm:t>
    </dgm:pt>
    <dgm:pt modelId="{4FE44A01-E176-4034-9163-9E6C7ACAFDF4}" type="pres">
      <dgm:prSet presAssocID="{F8FAE28E-2B52-49ED-8F66-D13ED648E453}" presName="composite" presStyleCnt="0">
        <dgm:presLayoutVars>
          <dgm:chMax val="3"/>
          <dgm:animLvl val="lvl"/>
          <dgm:resizeHandles val="exact"/>
        </dgm:presLayoutVars>
      </dgm:prSet>
      <dgm:spPr/>
      <dgm:t>
        <a:bodyPr/>
        <a:lstStyle/>
        <a:p>
          <a:endParaRPr lang="en-GB"/>
        </a:p>
      </dgm:t>
    </dgm:pt>
    <dgm:pt modelId="{664EB1C2-CC80-4914-9525-D77D82D60C5D}" type="pres">
      <dgm:prSet presAssocID="{60B939C2-1D04-4D08-B3B4-619EBAC85995}" presName="gear1" presStyleLbl="node1" presStyleIdx="0" presStyleCnt="3" custAng="20647187" custLinFactNeighborX="-1326" custLinFactNeighborY="-2758">
        <dgm:presLayoutVars>
          <dgm:chMax val="1"/>
          <dgm:bulletEnabled val="1"/>
        </dgm:presLayoutVars>
      </dgm:prSet>
      <dgm:spPr/>
      <dgm:t>
        <a:bodyPr/>
        <a:lstStyle/>
        <a:p>
          <a:endParaRPr lang="en-GB"/>
        </a:p>
      </dgm:t>
    </dgm:pt>
    <dgm:pt modelId="{2B058020-01FF-4EF7-ACFA-6DACFD67C522}" type="pres">
      <dgm:prSet presAssocID="{60B939C2-1D04-4D08-B3B4-619EBAC85995}" presName="gear1srcNode" presStyleLbl="node1" presStyleIdx="0" presStyleCnt="3"/>
      <dgm:spPr/>
      <dgm:t>
        <a:bodyPr/>
        <a:lstStyle/>
        <a:p>
          <a:endParaRPr lang="en-GB"/>
        </a:p>
      </dgm:t>
    </dgm:pt>
    <dgm:pt modelId="{864EB709-BFFC-4B36-B2B0-2994F1942089}" type="pres">
      <dgm:prSet presAssocID="{60B939C2-1D04-4D08-B3B4-619EBAC85995}" presName="gear1dstNode" presStyleLbl="node1" presStyleIdx="0" presStyleCnt="3"/>
      <dgm:spPr/>
      <dgm:t>
        <a:bodyPr/>
        <a:lstStyle/>
        <a:p>
          <a:endParaRPr lang="en-GB"/>
        </a:p>
      </dgm:t>
    </dgm:pt>
    <dgm:pt modelId="{43808506-BC51-4BC9-9FB6-E1165872FC4D}" type="pres">
      <dgm:prSet presAssocID="{41AD09D3-22CC-47C1-9B39-334E234293F0}" presName="gear2" presStyleLbl="node1" presStyleIdx="1" presStyleCnt="3" custScaleX="112154" custScaleY="113658" custLinFactNeighborX="-12643" custLinFactNeighborY="5569">
        <dgm:presLayoutVars>
          <dgm:chMax val="1"/>
          <dgm:bulletEnabled val="1"/>
        </dgm:presLayoutVars>
      </dgm:prSet>
      <dgm:spPr/>
      <dgm:t>
        <a:bodyPr/>
        <a:lstStyle/>
        <a:p>
          <a:endParaRPr lang="en-GB"/>
        </a:p>
      </dgm:t>
    </dgm:pt>
    <dgm:pt modelId="{AA905982-D522-46EC-8B83-6AE0BB6B42F6}" type="pres">
      <dgm:prSet presAssocID="{41AD09D3-22CC-47C1-9B39-334E234293F0}" presName="gear2srcNode" presStyleLbl="node1" presStyleIdx="1" presStyleCnt="3"/>
      <dgm:spPr/>
      <dgm:t>
        <a:bodyPr/>
        <a:lstStyle/>
        <a:p>
          <a:endParaRPr lang="en-GB"/>
        </a:p>
      </dgm:t>
    </dgm:pt>
    <dgm:pt modelId="{6B8A1022-1517-4A32-8999-D0ECAF019E4D}" type="pres">
      <dgm:prSet presAssocID="{41AD09D3-22CC-47C1-9B39-334E234293F0}" presName="gear2dstNode" presStyleLbl="node1" presStyleIdx="1" presStyleCnt="3"/>
      <dgm:spPr/>
      <dgm:t>
        <a:bodyPr/>
        <a:lstStyle/>
        <a:p>
          <a:endParaRPr lang="en-GB"/>
        </a:p>
      </dgm:t>
    </dgm:pt>
    <dgm:pt modelId="{B9848404-139D-4CB2-962D-998189E272CA}" type="pres">
      <dgm:prSet presAssocID="{345E81CA-FDE8-4DA7-ADFC-F19B5B77B686}" presName="gear3" presStyleLbl="node1" presStyleIdx="2" presStyleCnt="3" custAng="1166282" custScaleX="69805" custScaleY="70746" custLinFactNeighborX="58054" custLinFactNeighborY="-9180"/>
      <dgm:spPr/>
      <dgm:t>
        <a:bodyPr/>
        <a:lstStyle/>
        <a:p>
          <a:endParaRPr lang="en-GB"/>
        </a:p>
      </dgm:t>
    </dgm:pt>
    <dgm:pt modelId="{AD70060E-242F-4B12-8A83-C728321A4E59}" type="pres">
      <dgm:prSet presAssocID="{345E81CA-FDE8-4DA7-ADFC-F19B5B77B686}" presName="gear3tx" presStyleLbl="node1" presStyleIdx="2" presStyleCnt="3">
        <dgm:presLayoutVars>
          <dgm:chMax val="1"/>
          <dgm:bulletEnabled val="1"/>
        </dgm:presLayoutVars>
      </dgm:prSet>
      <dgm:spPr/>
      <dgm:t>
        <a:bodyPr/>
        <a:lstStyle/>
        <a:p>
          <a:endParaRPr lang="en-GB"/>
        </a:p>
      </dgm:t>
    </dgm:pt>
    <dgm:pt modelId="{6B1E5CD8-663C-4CA7-8DC5-95563BD4D46E}" type="pres">
      <dgm:prSet presAssocID="{345E81CA-FDE8-4DA7-ADFC-F19B5B77B686}" presName="gear3srcNode" presStyleLbl="node1" presStyleIdx="2" presStyleCnt="3"/>
      <dgm:spPr/>
      <dgm:t>
        <a:bodyPr/>
        <a:lstStyle/>
        <a:p>
          <a:endParaRPr lang="en-GB"/>
        </a:p>
      </dgm:t>
    </dgm:pt>
    <dgm:pt modelId="{0B671607-2438-4159-AE5F-251D54B13848}" type="pres">
      <dgm:prSet presAssocID="{345E81CA-FDE8-4DA7-ADFC-F19B5B77B686}" presName="gear3dstNode" presStyleLbl="node1" presStyleIdx="2" presStyleCnt="3"/>
      <dgm:spPr/>
      <dgm:t>
        <a:bodyPr/>
        <a:lstStyle/>
        <a:p>
          <a:endParaRPr lang="en-GB"/>
        </a:p>
      </dgm:t>
    </dgm:pt>
    <dgm:pt modelId="{EEFEE141-619C-4A20-957F-886AAE908DDB}" type="pres">
      <dgm:prSet presAssocID="{DC586FCA-4C7E-4016-AF77-BE9EB20E7925}" presName="connector1" presStyleLbl="sibTrans2D1" presStyleIdx="0" presStyleCnt="3" custAng="802051" custScaleX="89621" custScaleY="87522" custLinFactNeighborX="11282" custLinFactNeighborY="-3952"/>
      <dgm:spPr/>
      <dgm:t>
        <a:bodyPr/>
        <a:lstStyle/>
        <a:p>
          <a:endParaRPr lang="en-GB"/>
        </a:p>
      </dgm:t>
    </dgm:pt>
    <dgm:pt modelId="{D046283B-5284-434A-8EDE-353C641A3095}" type="pres">
      <dgm:prSet presAssocID="{3AC02FD8-CB16-42F0-999C-B7E486A46B15}" presName="connector2" presStyleLbl="sibTrans2D1" presStyleIdx="1" presStyleCnt="3" custLinFactNeighborX="-16184" custLinFactNeighborY="1004"/>
      <dgm:spPr/>
      <dgm:t>
        <a:bodyPr/>
        <a:lstStyle/>
        <a:p>
          <a:endParaRPr lang="en-GB"/>
        </a:p>
      </dgm:t>
    </dgm:pt>
    <dgm:pt modelId="{3DB72CDC-1BE2-48C8-AF1D-9C13497A807E}" type="pres">
      <dgm:prSet presAssocID="{FD49D770-98B4-4EF6-A95C-90EC4CA3DDAE}" presName="connector3" presStyleLbl="sibTrans2D1" presStyleIdx="2" presStyleCnt="3" custAng="808007" custLinFactNeighborX="4249" custLinFactNeighborY="2043"/>
      <dgm:spPr/>
      <dgm:t>
        <a:bodyPr/>
        <a:lstStyle/>
        <a:p>
          <a:endParaRPr lang="en-GB"/>
        </a:p>
      </dgm:t>
    </dgm:pt>
  </dgm:ptLst>
  <dgm:cxnLst>
    <dgm:cxn modelId="{7A2CB73D-8C06-43CA-836E-AC09B08EA7C0}" type="presOf" srcId="{60B939C2-1D04-4D08-B3B4-619EBAC85995}" destId="{864EB709-BFFC-4B36-B2B0-2994F1942089}" srcOrd="2" destOrd="0" presId="urn:microsoft.com/office/officeart/2005/8/layout/gear1"/>
    <dgm:cxn modelId="{7151F16D-976C-45FF-8347-186E22A8055F}" srcId="{F8FAE28E-2B52-49ED-8F66-D13ED648E453}" destId="{41AD09D3-22CC-47C1-9B39-334E234293F0}" srcOrd="1" destOrd="0" parTransId="{004C4940-FFC3-4393-9611-4D0353E619EF}" sibTransId="{3AC02FD8-CB16-42F0-999C-B7E486A46B15}"/>
    <dgm:cxn modelId="{99D5E3BA-330C-48B7-A63C-B486EDD649E0}" srcId="{F8FAE28E-2B52-49ED-8F66-D13ED648E453}" destId="{345E81CA-FDE8-4DA7-ADFC-F19B5B77B686}" srcOrd="2" destOrd="0" parTransId="{F813693F-52AB-4FAC-A1FA-2F5CBBD72A68}" sibTransId="{FD49D770-98B4-4EF6-A95C-90EC4CA3DDAE}"/>
    <dgm:cxn modelId="{4E0CE70C-758E-40C9-BFFA-9FB3CB05F44F}" type="presOf" srcId="{345E81CA-FDE8-4DA7-ADFC-F19B5B77B686}" destId="{B9848404-139D-4CB2-962D-998189E272CA}" srcOrd="0" destOrd="0" presId="urn:microsoft.com/office/officeart/2005/8/layout/gear1"/>
    <dgm:cxn modelId="{3B84E16A-6EFD-4245-9BF9-84F7972B4A30}" type="presOf" srcId="{60B939C2-1D04-4D08-B3B4-619EBAC85995}" destId="{664EB1C2-CC80-4914-9525-D77D82D60C5D}" srcOrd="0" destOrd="0" presId="urn:microsoft.com/office/officeart/2005/8/layout/gear1"/>
    <dgm:cxn modelId="{088EDFE8-F912-4184-AC38-7589BB4BE531}" srcId="{F8FAE28E-2B52-49ED-8F66-D13ED648E453}" destId="{60B939C2-1D04-4D08-B3B4-619EBAC85995}" srcOrd="0" destOrd="0" parTransId="{96B78F9E-63A7-4579-B3C3-8A02F55F7C13}" sibTransId="{DC586FCA-4C7E-4016-AF77-BE9EB20E7925}"/>
    <dgm:cxn modelId="{96E247DF-424E-47C3-A0E3-1BF6B33BD95B}" type="presOf" srcId="{FD49D770-98B4-4EF6-A95C-90EC4CA3DDAE}" destId="{3DB72CDC-1BE2-48C8-AF1D-9C13497A807E}" srcOrd="0" destOrd="0" presId="urn:microsoft.com/office/officeart/2005/8/layout/gear1"/>
    <dgm:cxn modelId="{75416D4D-9373-4893-9428-FB5C8F889B2D}" type="presOf" srcId="{3AC02FD8-CB16-42F0-999C-B7E486A46B15}" destId="{D046283B-5284-434A-8EDE-353C641A3095}" srcOrd="0" destOrd="0" presId="urn:microsoft.com/office/officeart/2005/8/layout/gear1"/>
    <dgm:cxn modelId="{6EAABB66-A5F6-4BB5-98DA-C433DCB8C8BE}" type="presOf" srcId="{345E81CA-FDE8-4DA7-ADFC-F19B5B77B686}" destId="{0B671607-2438-4159-AE5F-251D54B13848}" srcOrd="3" destOrd="0" presId="urn:microsoft.com/office/officeart/2005/8/layout/gear1"/>
    <dgm:cxn modelId="{4ADD50B0-C481-4CC9-9A22-4E5CAF69DCC2}" type="presOf" srcId="{60B939C2-1D04-4D08-B3B4-619EBAC85995}" destId="{2B058020-01FF-4EF7-ACFA-6DACFD67C522}" srcOrd="1" destOrd="0" presId="urn:microsoft.com/office/officeart/2005/8/layout/gear1"/>
    <dgm:cxn modelId="{F3EAD748-FCEC-4E97-9847-F9EF1871B46B}" type="presOf" srcId="{DC586FCA-4C7E-4016-AF77-BE9EB20E7925}" destId="{EEFEE141-619C-4A20-957F-886AAE908DDB}" srcOrd="0" destOrd="0" presId="urn:microsoft.com/office/officeart/2005/8/layout/gear1"/>
    <dgm:cxn modelId="{19A4A1C2-A136-4DB6-8D5F-0DD8BE51C994}" type="presOf" srcId="{F8FAE28E-2B52-49ED-8F66-D13ED648E453}" destId="{4FE44A01-E176-4034-9163-9E6C7ACAFDF4}" srcOrd="0" destOrd="0" presId="urn:microsoft.com/office/officeart/2005/8/layout/gear1"/>
    <dgm:cxn modelId="{4E10604D-FB4A-4AC5-958F-A362D65027D1}" type="presOf" srcId="{345E81CA-FDE8-4DA7-ADFC-F19B5B77B686}" destId="{6B1E5CD8-663C-4CA7-8DC5-95563BD4D46E}" srcOrd="2" destOrd="0" presId="urn:microsoft.com/office/officeart/2005/8/layout/gear1"/>
    <dgm:cxn modelId="{D419CB6A-AB41-4A2A-9B6A-88BE311556C8}" type="presOf" srcId="{41AD09D3-22CC-47C1-9B39-334E234293F0}" destId="{6B8A1022-1517-4A32-8999-D0ECAF019E4D}" srcOrd="2" destOrd="0" presId="urn:microsoft.com/office/officeart/2005/8/layout/gear1"/>
    <dgm:cxn modelId="{250DF0FD-62C4-46A9-AC8A-AEE398DCBFFC}" type="presOf" srcId="{345E81CA-FDE8-4DA7-ADFC-F19B5B77B686}" destId="{AD70060E-242F-4B12-8A83-C728321A4E59}" srcOrd="1" destOrd="0" presId="urn:microsoft.com/office/officeart/2005/8/layout/gear1"/>
    <dgm:cxn modelId="{F4CE25D5-78CD-4CC6-B47D-49AD869A3173}" type="presOf" srcId="{41AD09D3-22CC-47C1-9B39-334E234293F0}" destId="{43808506-BC51-4BC9-9FB6-E1165872FC4D}" srcOrd="0" destOrd="0" presId="urn:microsoft.com/office/officeart/2005/8/layout/gear1"/>
    <dgm:cxn modelId="{35ABB5A4-9906-467D-9134-08A1DBB47C3A}" type="presOf" srcId="{41AD09D3-22CC-47C1-9B39-334E234293F0}" destId="{AA905982-D522-46EC-8B83-6AE0BB6B42F6}" srcOrd="1" destOrd="0" presId="urn:microsoft.com/office/officeart/2005/8/layout/gear1"/>
    <dgm:cxn modelId="{A05DC83B-BAF5-4A46-8021-6CD5B8F56CC4}" type="presParOf" srcId="{4FE44A01-E176-4034-9163-9E6C7ACAFDF4}" destId="{664EB1C2-CC80-4914-9525-D77D82D60C5D}" srcOrd="0" destOrd="0" presId="urn:microsoft.com/office/officeart/2005/8/layout/gear1"/>
    <dgm:cxn modelId="{A60347ED-456B-4244-974B-6ABD63824481}" type="presParOf" srcId="{4FE44A01-E176-4034-9163-9E6C7ACAFDF4}" destId="{2B058020-01FF-4EF7-ACFA-6DACFD67C522}" srcOrd="1" destOrd="0" presId="urn:microsoft.com/office/officeart/2005/8/layout/gear1"/>
    <dgm:cxn modelId="{FBA28FAC-5164-4E6D-91ED-B40B11E7AAF7}" type="presParOf" srcId="{4FE44A01-E176-4034-9163-9E6C7ACAFDF4}" destId="{864EB709-BFFC-4B36-B2B0-2994F1942089}" srcOrd="2" destOrd="0" presId="urn:microsoft.com/office/officeart/2005/8/layout/gear1"/>
    <dgm:cxn modelId="{EA34A304-7CAE-4744-8A13-0218DEC56AD9}" type="presParOf" srcId="{4FE44A01-E176-4034-9163-9E6C7ACAFDF4}" destId="{43808506-BC51-4BC9-9FB6-E1165872FC4D}" srcOrd="3" destOrd="0" presId="urn:microsoft.com/office/officeart/2005/8/layout/gear1"/>
    <dgm:cxn modelId="{15C75AA5-51C6-4698-866F-A0D0194D7F18}" type="presParOf" srcId="{4FE44A01-E176-4034-9163-9E6C7ACAFDF4}" destId="{AA905982-D522-46EC-8B83-6AE0BB6B42F6}" srcOrd="4" destOrd="0" presId="urn:microsoft.com/office/officeart/2005/8/layout/gear1"/>
    <dgm:cxn modelId="{11D4AC1F-44EF-41CA-9149-29B8EF0F5268}" type="presParOf" srcId="{4FE44A01-E176-4034-9163-9E6C7ACAFDF4}" destId="{6B8A1022-1517-4A32-8999-D0ECAF019E4D}" srcOrd="5" destOrd="0" presId="urn:microsoft.com/office/officeart/2005/8/layout/gear1"/>
    <dgm:cxn modelId="{B72E71DD-3FEF-4653-B252-C024F2D42009}" type="presParOf" srcId="{4FE44A01-E176-4034-9163-9E6C7ACAFDF4}" destId="{B9848404-139D-4CB2-962D-998189E272CA}" srcOrd="6" destOrd="0" presId="urn:microsoft.com/office/officeart/2005/8/layout/gear1"/>
    <dgm:cxn modelId="{36150F44-6901-4328-982A-EAEC219B9D28}" type="presParOf" srcId="{4FE44A01-E176-4034-9163-9E6C7ACAFDF4}" destId="{AD70060E-242F-4B12-8A83-C728321A4E59}" srcOrd="7" destOrd="0" presId="urn:microsoft.com/office/officeart/2005/8/layout/gear1"/>
    <dgm:cxn modelId="{517CC332-0B30-490D-B17E-1CD5FEB6D45D}" type="presParOf" srcId="{4FE44A01-E176-4034-9163-9E6C7ACAFDF4}" destId="{6B1E5CD8-663C-4CA7-8DC5-95563BD4D46E}" srcOrd="8" destOrd="0" presId="urn:microsoft.com/office/officeart/2005/8/layout/gear1"/>
    <dgm:cxn modelId="{2D09DC9C-AF2D-4006-A6B6-D5F5A7E2471C}" type="presParOf" srcId="{4FE44A01-E176-4034-9163-9E6C7ACAFDF4}" destId="{0B671607-2438-4159-AE5F-251D54B13848}" srcOrd="9" destOrd="0" presId="urn:microsoft.com/office/officeart/2005/8/layout/gear1"/>
    <dgm:cxn modelId="{872CC975-7F65-4860-B370-8FB7156BC7F5}" type="presParOf" srcId="{4FE44A01-E176-4034-9163-9E6C7ACAFDF4}" destId="{EEFEE141-619C-4A20-957F-886AAE908DDB}" srcOrd="10" destOrd="0" presId="urn:microsoft.com/office/officeart/2005/8/layout/gear1"/>
    <dgm:cxn modelId="{47B312B3-D765-4DF2-A782-81022A41AFCA}" type="presParOf" srcId="{4FE44A01-E176-4034-9163-9E6C7ACAFDF4}" destId="{D046283B-5284-434A-8EDE-353C641A3095}" srcOrd="11" destOrd="0" presId="urn:microsoft.com/office/officeart/2005/8/layout/gear1"/>
    <dgm:cxn modelId="{1A603F25-5299-4D0D-9E5B-CDA53DC7D356}" type="presParOf" srcId="{4FE44A01-E176-4034-9163-9E6C7ACAFDF4}" destId="{3DB72CDC-1BE2-48C8-AF1D-9C13497A807E}"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774615-59A4-4829-BBA7-A2CA9E6BB673}" type="doc">
      <dgm:prSet loTypeId="urn:microsoft.com/office/officeart/2005/8/layout/bProcess2" loCatId="process" qsTypeId="urn:microsoft.com/office/officeart/2005/8/quickstyle/simple1" qsCatId="simple" csTypeId="urn:microsoft.com/office/officeart/2005/8/colors/colorful3" csCatId="colorful" phldr="1"/>
      <dgm:spPr/>
      <dgm:t>
        <a:bodyPr/>
        <a:lstStyle/>
        <a:p>
          <a:endParaRPr lang="en-GB"/>
        </a:p>
      </dgm:t>
    </dgm:pt>
    <dgm:pt modelId="{6A1399AD-F7B2-4F26-827B-A777F6D17370}">
      <dgm:prSet phldrT="[Text]" custT="1"/>
      <dgm:spPr/>
      <dgm:t>
        <a:bodyPr/>
        <a:lstStyle/>
        <a:p>
          <a:r>
            <a:rPr lang="bg-BG" sz="1400" b="1" dirty="0" smtClean="0"/>
            <a:t>Клъстер</a:t>
          </a:r>
          <a:r>
            <a:rPr lang="en-GB" sz="1400" b="1" dirty="0" smtClean="0"/>
            <a:t> 1</a:t>
          </a:r>
          <a:r>
            <a:rPr lang="en-GB" sz="1400" b="0" dirty="0" smtClean="0"/>
            <a:t>: </a:t>
          </a:r>
          <a:r>
            <a:rPr lang="bg-BG" sz="1400" b="0" dirty="0" smtClean="0"/>
            <a:t>Дания</a:t>
          </a:r>
          <a:r>
            <a:rPr lang="en-US" sz="1400" b="0" dirty="0" smtClean="0"/>
            <a:t>, </a:t>
          </a:r>
          <a:r>
            <a:rPr lang="bg-BG" sz="1400" b="0" dirty="0" smtClean="0"/>
            <a:t>Финландия, Швеция</a:t>
          </a:r>
          <a:r>
            <a:rPr lang="en-GB" sz="1400" b="0" dirty="0" smtClean="0"/>
            <a:t> </a:t>
          </a:r>
          <a:endParaRPr lang="en-GB" sz="1400" b="0" dirty="0"/>
        </a:p>
      </dgm:t>
    </dgm:pt>
    <dgm:pt modelId="{1FA84462-73EB-4D8A-8711-A60CE556F69E}" type="parTrans" cxnId="{DD53FA84-EB77-41A4-84F8-8977F8196F05}">
      <dgm:prSet/>
      <dgm:spPr/>
      <dgm:t>
        <a:bodyPr/>
        <a:lstStyle/>
        <a:p>
          <a:endParaRPr lang="en-GB" sz="1400" b="0"/>
        </a:p>
      </dgm:t>
    </dgm:pt>
    <dgm:pt modelId="{71D36691-EB30-4DB0-ADBA-F7A2BD0FF63C}" type="sibTrans" cxnId="{DD53FA84-EB77-41A4-84F8-8977F8196F05}">
      <dgm:prSet/>
      <dgm:spPr/>
      <dgm:t>
        <a:bodyPr/>
        <a:lstStyle/>
        <a:p>
          <a:endParaRPr lang="en-GB" sz="1400" b="0"/>
        </a:p>
      </dgm:t>
    </dgm:pt>
    <dgm:pt modelId="{D5EACBA5-1F21-4632-B853-7FA5E74D858B}">
      <dgm:prSet phldrT="[Text]" custT="1"/>
      <dgm:spPr/>
      <dgm:t>
        <a:bodyPr/>
        <a:lstStyle/>
        <a:p>
          <a:r>
            <a:rPr lang="bg-BG" sz="1400" b="1" dirty="0" smtClean="0"/>
            <a:t>Клъстер</a:t>
          </a:r>
          <a:r>
            <a:rPr lang="en-GB" sz="1400" b="1" dirty="0" smtClean="0"/>
            <a:t> 2:</a:t>
          </a:r>
        </a:p>
        <a:p>
          <a:r>
            <a:rPr lang="en-GB" sz="1400" b="0" dirty="0" smtClean="0"/>
            <a:t> </a:t>
          </a:r>
          <a:r>
            <a:rPr lang="bg-BG" sz="1400" b="0" dirty="0" smtClean="0"/>
            <a:t>Австрия</a:t>
          </a:r>
          <a:r>
            <a:rPr lang="en-US" sz="1400" b="0" dirty="0" smtClean="0"/>
            <a:t>, </a:t>
          </a:r>
          <a:r>
            <a:rPr lang="bg-BG" sz="1400" b="0" dirty="0" smtClean="0"/>
            <a:t>Белгия</a:t>
          </a:r>
          <a:r>
            <a:rPr lang="en-US" sz="1400" b="0" dirty="0" smtClean="0"/>
            <a:t>, </a:t>
          </a:r>
          <a:r>
            <a:rPr lang="bg-BG" sz="1400" b="0" dirty="0" smtClean="0"/>
            <a:t>Германия</a:t>
          </a:r>
          <a:r>
            <a:rPr lang="en-US" sz="1400" b="0" dirty="0" smtClean="0"/>
            <a:t>, </a:t>
          </a:r>
          <a:r>
            <a:rPr lang="bg-BG" sz="1400" b="0" dirty="0" smtClean="0"/>
            <a:t>Ирландия</a:t>
          </a:r>
          <a:r>
            <a:rPr lang="en-US" sz="1400" b="0" dirty="0" smtClean="0"/>
            <a:t>, </a:t>
          </a:r>
          <a:r>
            <a:rPr lang="bg-BG" sz="1400" b="0" dirty="0" smtClean="0"/>
            <a:t>Люксембург</a:t>
          </a:r>
          <a:r>
            <a:rPr lang="en-US" sz="1400" b="0" dirty="0" smtClean="0"/>
            <a:t>, </a:t>
          </a:r>
          <a:r>
            <a:rPr lang="bg-BG" sz="1400" b="0" dirty="0" smtClean="0"/>
            <a:t>Словения</a:t>
          </a:r>
          <a:r>
            <a:rPr lang="en-US" sz="1400" b="0" dirty="0" smtClean="0"/>
            <a:t>, </a:t>
          </a:r>
          <a:r>
            <a:rPr lang="bg-BG" sz="1400" b="0" dirty="0" smtClean="0"/>
            <a:t>Испания</a:t>
          </a:r>
          <a:r>
            <a:rPr lang="en-US" sz="1400" b="0" dirty="0" smtClean="0"/>
            <a:t>, </a:t>
          </a:r>
          <a:r>
            <a:rPr lang="bg-BG" sz="1400" b="0" dirty="0" smtClean="0"/>
            <a:t>Великобритания</a:t>
          </a:r>
          <a:endParaRPr lang="en-GB" sz="1400" b="0" dirty="0"/>
        </a:p>
      </dgm:t>
    </dgm:pt>
    <dgm:pt modelId="{CE93A1BC-50DA-4B59-A3FF-0A399382184B}" type="parTrans" cxnId="{C5511869-A939-4D27-B0C1-961330B911C7}">
      <dgm:prSet/>
      <dgm:spPr/>
      <dgm:t>
        <a:bodyPr/>
        <a:lstStyle/>
        <a:p>
          <a:endParaRPr lang="en-GB" sz="1400" b="0"/>
        </a:p>
      </dgm:t>
    </dgm:pt>
    <dgm:pt modelId="{9237091E-62B4-4F3B-91A1-89CEC31040E1}" type="sibTrans" cxnId="{C5511869-A939-4D27-B0C1-961330B911C7}">
      <dgm:prSet/>
      <dgm:spPr/>
      <dgm:t>
        <a:bodyPr/>
        <a:lstStyle/>
        <a:p>
          <a:endParaRPr lang="en-GB" sz="1400" b="0"/>
        </a:p>
      </dgm:t>
    </dgm:pt>
    <dgm:pt modelId="{8F2B82C3-3711-47E7-BD8D-F0926ABC9A88}">
      <dgm:prSet phldrT="[Text]" custT="1"/>
      <dgm:spPr/>
      <dgm:t>
        <a:bodyPr/>
        <a:lstStyle/>
        <a:p>
          <a:r>
            <a:rPr lang="bg-BG" sz="1400" b="1" dirty="0" smtClean="0"/>
            <a:t>Клъстер</a:t>
          </a:r>
          <a:r>
            <a:rPr lang="en-GB" sz="1400" b="1" dirty="0" smtClean="0"/>
            <a:t> 3:</a:t>
          </a:r>
          <a:r>
            <a:rPr lang="en-GB" sz="1400" b="0" dirty="0" smtClean="0"/>
            <a:t> </a:t>
          </a:r>
          <a:r>
            <a:rPr lang="bg-BG" sz="1400" b="0" dirty="0" smtClean="0"/>
            <a:t>Франция</a:t>
          </a:r>
          <a:r>
            <a:rPr lang="en-GB" sz="1400" b="0" dirty="0" smtClean="0"/>
            <a:t> </a:t>
          </a:r>
          <a:endParaRPr lang="en-GB" sz="1400" b="0" dirty="0"/>
        </a:p>
      </dgm:t>
    </dgm:pt>
    <dgm:pt modelId="{CB98022A-F6D4-4C27-82B4-C6F3C3983D87}" type="parTrans" cxnId="{F57D8040-C8DD-4626-BB45-943BCD6B2DA4}">
      <dgm:prSet/>
      <dgm:spPr/>
      <dgm:t>
        <a:bodyPr/>
        <a:lstStyle/>
        <a:p>
          <a:endParaRPr lang="en-GB" sz="1400" b="0"/>
        </a:p>
      </dgm:t>
    </dgm:pt>
    <dgm:pt modelId="{BDD8E4FC-7A68-44C2-8324-D1022D6BEE6D}" type="sibTrans" cxnId="{F57D8040-C8DD-4626-BB45-943BCD6B2DA4}">
      <dgm:prSet/>
      <dgm:spPr/>
      <dgm:t>
        <a:bodyPr/>
        <a:lstStyle/>
        <a:p>
          <a:endParaRPr lang="en-GB" sz="1400" b="0"/>
        </a:p>
      </dgm:t>
    </dgm:pt>
    <dgm:pt modelId="{71737FCB-87CD-440D-BC95-F00F279208BA}">
      <dgm:prSet phldrT="[Text]" custT="1"/>
      <dgm:spPr/>
      <dgm:t>
        <a:bodyPr/>
        <a:lstStyle/>
        <a:p>
          <a:r>
            <a:rPr lang="bg-BG" sz="1400" b="1" dirty="0" smtClean="0"/>
            <a:t>Клъстер</a:t>
          </a:r>
          <a:r>
            <a:rPr lang="en-GB" sz="1400" b="1" dirty="0" smtClean="0"/>
            <a:t> 4</a:t>
          </a:r>
          <a:r>
            <a:rPr lang="en-GB" sz="1400" b="0" dirty="0" smtClean="0"/>
            <a:t>: </a:t>
          </a:r>
          <a:r>
            <a:rPr lang="bg-BG" sz="1400" b="0" dirty="0" smtClean="0"/>
            <a:t>Естония</a:t>
          </a:r>
          <a:r>
            <a:rPr lang="en-GB" sz="1400" b="0" dirty="0" smtClean="0"/>
            <a:t>, </a:t>
          </a:r>
          <a:r>
            <a:rPr lang="bg-BG" sz="1400" b="0" dirty="0" smtClean="0"/>
            <a:t>Латвия</a:t>
          </a:r>
          <a:r>
            <a:rPr lang="en-GB" sz="1400" b="0" dirty="0" smtClean="0"/>
            <a:t>, </a:t>
          </a:r>
          <a:r>
            <a:rPr lang="bg-BG" sz="1400" b="0" dirty="0" smtClean="0"/>
            <a:t>Литва</a:t>
          </a:r>
          <a:r>
            <a:rPr lang="en-GB" sz="1400" b="0" dirty="0" smtClean="0"/>
            <a:t>, </a:t>
          </a:r>
          <a:r>
            <a:rPr lang="bg-BG" sz="1400" b="0" dirty="0" smtClean="0"/>
            <a:t>Португалия</a:t>
          </a:r>
          <a:endParaRPr lang="en-GB" sz="1400" b="0" dirty="0"/>
        </a:p>
      </dgm:t>
    </dgm:pt>
    <dgm:pt modelId="{1F9BFF43-2304-4398-B7C9-8006E1901642}" type="parTrans" cxnId="{083F7922-1219-4FA6-BC40-2D46B11655FF}">
      <dgm:prSet/>
      <dgm:spPr/>
      <dgm:t>
        <a:bodyPr/>
        <a:lstStyle/>
        <a:p>
          <a:endParaRPr lang="en-GB" sz="1400" b="0"/>
        </a:p>
      </dgm:t>
    </dgm:pt>
    <dgm:pt modelId="{29A0B0AB-8597-421D-9FC2-2FA59DE4B3D4}" type="sibTrans" cxnId="{083F7922-1219-4FA6-BC40-2D46B11655FF}">
      <dgm:prSet/>
      <dgm:spPr/>
      <dgm:t>
        <a:bodyPr/>
        <a:lstStyle/>
        <a:p>
          <a:endParaRPr lang="en-GB" sz="1400" b="0"/>
        </a:p>
      </dgm:t>
    </dgm:pt>
    <dgm:pt modelId="{2ED74BE9-7469-42CD-8BBE-B1174794BEF8}">
      <dgm:prSet phldrT="[Text]" custT="1"/>
      <dgm:spPr/>
      <dgm:t>
        <a:bodyPr/>
        <a:lstStyle/>
        <a:p>
          <a:r>
            <a:rPr lang="bg-BG" sz="1400" b="1" dirty="0" smtClean="0"/>
            <a:t>Клъстер</a:t>
          </a:r>
          <a:r>
            <a:rPr lang="en-GB" sz="1400" b="1" dirty="0" smtClean="0"/>
            <a:t> 5</a:t>
          </a:r>
          <a:r>
            <a:rPr lang="en-GB" sz="1400" b="0" dirty="0" smtClean="0"/>
            <a:t>: </a:t>
          </a:r>
          <a:r>
            <a:rPr lang="bg-BG" sz="1400" b="0" dirty="0" smtClean="0"/>
            <a:t>Чехия</a:t>
          </a:r>
          <a:r>
            <a:rPr lang="en-US" sz="1400" b="0" dirty="0" smtClean="0"/>
            <a:t>, </a:t>
          </a:r>
          <a:r>
            <a:rPr lang="bg-BG" sz="1400" b="0" dirty="0" smtClean="0"/>
            <a:t>Кипър</a:t>
          </a:r>
          <a:r>
            <a:rPr lang="en-US" sz="1400" b="0" dirty="0" smtClean="0"/>
            <a:t>, </a:t>
          </a:r>
          <a:r>
            <a:rPr lang="bg-BG" sz="1400" b="0" dirty="0" smtClean="0"/>
            <a:t>Гърция</a:t>
          </a:r>
          <a:r>
            <a:rPr lang="en-US" sz="1400" b="0" dirty="0" smtClean="0"/>
            <a:t>, </a:t>
          </a:r>
          <a:r>
            <a:rPr lang="bg-BG" sz="1400" b="0" dirty="0" smtClean="0"/>
            <a:t>Унгария</a:t>
          </a:r>
          <a:r>
            <a:rPr lang="en-US" sz="1400" b="0" dirty="0" smtClean="0"/>
            <a:t>, </a:t>
          </a:r>
          <a:r>
            <a:rPr lang="bg-BG" sz="1400" b="0" dirty="0" smtClean="0"/>
            <a:t>Малта</a:t>
          </a:r>
          <a:r>
            <a:rPr lang="en-US" sz="1400" b="0" dirty="0" smtClean="0"/>
            <a:t>, </a:t>
          </a:r>
          <a:r>
            <a:rPr lang="bg-BG" sz="1400" b="0" dirty="0" smtClean="0"/>
            <a:t>Словакия</a:t>
          </a:r>
          <a:r>
            <a:rPr lang="en-GB" sz="1400" b="0" dirty="0" smtClean="0"/>
            <a:t> </a:t>
          </a:r>
          <a:endParaRPr lang="en-GB" sz="1400" b="0" dirty="0"/>
        </a:p>
      </dgm:t>
    </dgm:pt>
    <dgm:pt modelId="{7FB1CF8E-7F64-4F9F-9E39-D7E7BB725303}" type="parTrans" cxnId="{49AF6FA8-7516-412E-BA29-65BFC083EF35}">
      <dgm:prSet/>
      <dgm:spPr/>
      <dgm:t>
        <a:bodyPr/>
        <a:lstStyle/>
        <a:p>
          <a:endParaRPr lang="en-GB" sz="1400" b="0"/>
        </a:p>
      </dgm:t>
    </dgm:pt>
    <dgm:pt modelId="{5879F8C3-5FCE-4DF0-967C-3291065EAE2E}" type="sibTrans" cxnId="{49AF6FA8-7516-412E-BA29-65BFC083EF35}">
      <dgm:prSet/>
      <dgm:spPr/>
      <dgm:t>
        <a:bodyPr/>
        <a:lstStyle/>
        <a:p>
          <a:endParaRPr lang="en-GB" sz="1400" b="0"/>
        </a:p>
      </dgm:t>
    </dgm:pt>
    <dgm:pt modelId="{EDDB5129-A541-4856-BCFB-B8E8D415F6DE}">
      <dgm:prSet phldrT="[Text]" custT="1"/>
      <dgm:spPr>
        <a:solidFill>
          <a:schemeClr val="accent4"/>
        </a:solidFill>
      </dgm:spPr>
      <dgm:t>
        <a:bodyPr/>
        <a:lstStyle/>
        <a:p>
          <a:r>
            <a:rPr lang="bg-BG" sz="1400" b="1" dirty="0" smtClean="0"/>
            <a:t>Клъстер</a:t>
          </a:r>
          <a:r>
            <a:rPr lang="en-GB" sz="1400" b="1" dirty="0" smtClean="0"/>
            <a:t> 6:</a:t>
          </a:r>
          <a:r>
            <a:rPr lang="en-GB" sz="1400" b="0" dirty="0" smtClean="0"/>
            <a:t> </a:t>
          </a:r>
          <a:r>
            <a:rPr lang="bg-BG" sz="1400" b="0" dirty="0" smtClean="0"/>
            <a:t>Италия</a:t>
          </a:r>
          <a:endParaRPr lang="en-GB" sz="1400" b="0" dirty="0"/>
        </a:p>
      </dgm:t>
    </dgm:pt>
    <dgm:pt modelId="{8CC176C9-64A4-41F0-9291-089FEE7AD0D6}" type="parTrans" cxnId="{9D04C787-6209-4D53-A87A-6DB560BD1E57}">
      <dgm:prSet/>
      <dgm:spPr/>
      <dgm:t>
        <a:bodyPr/>
        <a:lstStyle/>
        <a:p>
          <a:endParaRPr lang="en-GB" sz="1400" b="0"/>
        </a:p>
      </dgm:t>
    </dgm:pt>
    <dgm:pt modelId="{43814B65-4D0F-4176-9F3A-8AE94E9743B6}" type="sibTrans" cxnId="{9D04C787-6209-4D53-A87A-6DB560BD1E57}">
      <dgm:prSet/>
      <dgm:spPr/>
      <dgm:t>
        <a:bodyPr/>
        <a:lstStyle/>
        <a:p>
          <a:endParaRPr lang="en-GB" sz="1400" b="0"/>
        </a:p>
      </dgm:t>
    </dgm:pt>
    <dgm:pt modelId="{C977BA52-76E3-42F3-8F54-B0FE3142428C}">
      <dgm:prSet phldrT="[Text]" custT="1"/>
      <dgm:spPr>
        <a:solidFill>
          <a:srgbClr val="FF0000"/>
        </a:solidFill>
      </dgm:spPr>
      <dgm:t>
        <a:bodyPr/>
        <a:lstStyle/>
        <a:p>
          <a:r>
            <a:rPr lang="bg-BG" sz="1400" b="0" dirty="0" smtClean="0"/>
            <a:t>Клъстер</a:t>
          </a:r>
          <a:r>
            <a:rPr lang="en-GB" sz="1400" b="0" dirty="0" smtClean="0"/>
            <a:t> 7: </a:t>
          </a:r>
          <a:r>
            <a:rPr lang="bg-BG" sz="1400" b="0" dirty="0" smtClean="0"/>
            <a:t>България</a:t>
          </a:r>
          <a:r>
            <a:rPr lang="en-US" sz="1400" b="0" dirty="0" smtClean="0"/>
            <a:t>, </a:t>
          </a:r>
          <a:r>
            <a:rPr lang="bg-BG" sz="1400" b="0" dirty="0" smtClean="0"/>
            <a:t>Полша</a:t>
          </a:r>
          <a:r>
            <a:rPr lang="en-US" sz="1400" b="0" dirty="0" smtClean="0"/>
            <a:t>, </a:t>
          </a:r>
          <a:r>
            <a:rPr lang="bg-BG" sz="1400" b="0" dirty="0" smtClean="0"/>
            <a:t>Румъния</a:t>
          </a:r>
          <a:r>
            <a:rPr lang="en-GB" sz="1400" b="0" dirty="0" smtClean="0"/>
            <a:t> </a:t>
          </a:r>
          <a:endParaRPr lang="en-GB" sz="1400" b="0" dirty="0"/>
        </a:p>
      </dgm:t>
    </dgm:pt>
    <dgm:pt modelId="{037D8E6B-A20E-40C0-A3AC-B52817C2D071}" type="parTrans" cxnId="{2B459420-D166-485A-B9FE-5CDCF7A38A96}">
      <dgm:prSet/>
      <dgm:spPr/>
      <dgm:t>
        <a:bodyPr/>
        <a:lstStyle/>
        <a:p>
          <a:endParaRPr lang="en-GB" sz="1400" b="0"/>
        </a:p>
      </dgm:t>
    </dgm:pt>
    <dgm:pt modelId="{222B6300-11DF-451F-8C46-C0E69A26A4A1}" type="sibTrans" cxnId="{2B459420-D166-485A-B9FE-5CDCF7A38A96}">
      <dgm:prSet/>
      <dgm:spPr/>
      <dgm:t>
        <a:bodyPr/>
        <a:lstStyle/>
        <a:p>
          <a:endParaRPr lang="en-GB" sz="1400" b="0"/>
        </a:p>
      </dgm:t>
    </dgm:pt>
    <dgm:pt modelId="{DB764C6E-36DE-4DC9-80D1-51A9F95F4E8B}" type="pres">
      <dgm:prSet presAssocID="{3E774615-59A4-4829-BBA7-A2CA9E6BB673}" presName="diagram" presStyleCnt="0">
        <dgm:presLayoutVars>
          <dgm:dir/>
          <dgm:resizeHandles/>
        </dgm:presLayoutVars>
      </dgm:prSet>
      <dgm:spPr/>
      <dgm:t>
        <a:bodyPr/>
        <a:lstStyle/>
        <a:p>
          <a:endParaRPr lang="en-GB"/>
        </a:p>
      </dgm:t>
    </dgm:pt>
    <dgm:pt modelId="{CB15EF50-E00E-4AD0-BEC3-C67B0E22429B}" type="pres">
      <dgm:prSet presAssocID="{6A1399AD-F7B2-4F26-827B-A777F6D17370}" presName="firstNode" presStyleLbl="node1" presStyleIdx="0" presStyleCnt="7" custLinFactNeighborX="-16894" custLinFactNeighborY="-556">
        <dgm:presLayoutVars>
          <dgm:bulletEnabled val="1"/>
        </dgm:presLayoutVars>
      </dgm:prSet>
      <dgm:spPr/>
      <dgm:t>
        <a:bodyPr/>
        <a:lstStyle/>
        <a:p>
          <a:endParaRPr lang="en-GB"/>
        </a:p>
      </dgm:t>
    </dgm:pt>
    <dgm:pt modelId="{D2789DEB-0E12-4449-B31B-CF78BFF14923}" type="pres">
      <dgm:prSet presAssocID="{71D36691-EB30-4DB0-ADBA-F7A2BD0FF63C}" presName="sibTrans" presStyleLbl="sibTrans2D1" presStyleIdx="0" presStyleCnt="6"/>
      <dgm:spPr/>
      <dgm:t>
        <a:bodyPr/>
        <a:lstStyle/>
        <a:p>
          <a:endParaRPr lang="en-GB"/>
        </a:p>
      </dgm:t>
    </dgm:pt>
    <dgm:pt modelId="{2CD4BB85-05DB-44DB-9C66-914809B55124}" type="pres">
      <dgm:prSet presAssocID="{D5EACBA5-1F21-4632-B853-7FA5E74D858B}" presName="middleNode" presStyleCnt="0"/>
      <dgm:spPr/>
    </dgm:pt>
    <dgm:pt modelId="{BB186718-F0FF-4994-ADAA-7B8B1190A9A6}" type="pres">
      <dgm:prSet presAssocID="{D5EACBA5-1F21-4632-B853-7FA5E74D858B}" presName="padding" presStyleLbl="node1" presStyleIdx="0" presStyleCnt="7"/>
      <dgm:spPr/>
    </dgm:pt>
    <dgm:pt modelId="{6E6F6576-9032-4D02-AA6A-79D76064FB1A}" type="pres">
      <dgm:prSet presAssocID="{D5EACBA5-1F21-4632-B853-7FA5E74D858B}" presName="shape" presStyleLbl="node1" presStyleIdx="1" presStyleCnt="7" custScaleX="257310" custScaleY="249193" custLinFactNeighborX="56294" custLinFactNeighborY="-18237">
        <dgm:presLayoutVars>
          <dgm:bulletEnabled val="1"/>
        </dgm:presLayoutVars>
      </dgm:prSet>
      <dgm:spPr/>
      <dgm:t>
        <a:bodyPr/>
        <a:lstStyle/>
        <a:p>
          <a:endParaRPr lang="en-GB"/>
        </a:p>
      </dgm:t>
    </dgm:pt>
    <dgm:pt modelId="{CB3B0A92-EB04-4EC9-A7DE-469E65DF0301}" type="pres">
      <dgm:prSet presAssocID="{9237091E-62B4-4F3B-91A1-89CEC31040E1}" presName="sibTrans" presStyleLbl="sibTrans2D1" presStyleIdx="1" presStyleCnt="6"/>
      <dgm:spPr/>
      <dgm:t>
        <a:bodyPr/>
        <a:lstStyle/>
        <a:p>
          <a:endParaRPr lang="en-GB"/>
        </a:p>
      </dgm:t>
    </dgm:pt>
    <dgm:pt modelId="{08C5A6D7-A0EE-430B-B0D7-C8FC29182600}" type="pres">
      <dgm:prSet presAssocID="{8F2B82C3-3711-47E7-BD8D-F0926ABC9A88}" presName="middleNode" presStyleCnt="0"/>
      <dgm:spPr/>
    </dgm:pt>
    <dgm:pt modelId="{FD939989-CC5C-412F-94A5-D241BACB06D2}" type="pres">
      <dgm:prSet presAssocID="{8F2B82C3-3711-47E7-BD8D-F0926ABC9A88}" presName="padding" presStyleLbl="node1" presStyleIdx="1" presStyleCnt="7"/>
      <dgm:spPr/>
    </dgm:pt>
    <dgm:pt modelId="{AB31947E-8A80-4F19-B133-E293EA685B91}" type="pres">
      <dgm:prSet presAssocID="{8F2B82C3-3711-47E7-BD8D-F0926ABC9A88}" presName="shape" presStyleLbl="node1" presStyleIdx="2" presStyleCnt="7" custScaleX="140610" custScaleY="135097" custLinFactNeighborX="5833" custLinFactNeighborY="-56368">
        <dgm:presLayoutVars>
          <dgm:bulletEnabled val="1"/>
        </dgm:presLayoutVars>
      </dgm:prSet>
      <dgm:spPr/>
      <dgm:t>
        <a:bodyPr/>
        <a:lstStyle/>
        <a:p>
          <a:endParaRPr lang="en-GB"/>
        </a:p>
      </dgm:t>
    </dgm:pt>
    <dgm:pt modelId="{BB02D9F3-67A9-473D-A33C-98466906E106}" type="pres">
      <dgm:prSet presAssocID="{BDD8E4FC-7A68-44C2-8324-D1022D6BEE6D}" presName="sibTrans" presStyleLbl="sibTrans2D1" presStyleIdx="2" presStyleCnt="6"/>
      <dgm:spPr/>
      <dgm:t>
        <a:bodyPr/>
        <a:lstStyle/>
        <a:p>
          <a:endParaRPr lang="en-GB"/>
        </a:p>
      </dgm:t>
    </dgm:pt>
    <dgm:pt modelId="{7E4B1376-9168-4A65-9691-876E330FF5A9}" type="pres">
      <dgm:prSet presAssocID="{71737FCB-87CD-440D-BC95-F00F279208BA}" presName="middleNode" presStyleCnt="0"/>
      <dgm:spPr/>
    </dgm:pt>
    <dgm:pt modelId="{7A9DB31E-9303-4A7B-8D2E-1BE1C55D4CBF}" type="pres">
      <dgm:prSet presAssocID="{71737FCB-87CD-440D-BC95-F00F279208BA}" presName="padding" presStyleLbl="node1" presStyleIdx="2" presStyleCnt="7"/>
      <dgm:spPr/>
    </dgm:pt>
    <dgm:pt modelId="{F383C787-CC02-4FD8-B868-D85F39B89522}" type="pres">
      <dgm:prSet presAssocID="{71737FCB-87CD-440D-BC95-F00F279208BA}" presName="shape" presStyleLbl="node1" presStyleIdx="3" presStyleCnt="7" custScaleX="167426" custScaleY="165342" custLinFactNeighborX="55264" custLinFactNeighborY="-44505">
        <dgm:presLayoutVars>
          <dgm:bulletEnabled val="1"/>
        </dgm:presLayoutVars>
      </dgm:prSet>
      <dgm:spPr/>
      <dgm:t>
        <a:bodyPr/>
        <a:lstStyle/>
        <a:p>
          <a:endParaRPr lang="en-GB"/>
        </a:p>
      </dgm:t>
    </dgm:pt>
    <dgm:pt modelId="{072EA01D-94A5-4479-B3FF-1C4E772EF97F}" type="pres">
      <dgm:prSet presAssocID="{29A0B0AB-8597-421D-9FC2-2FA59DE4B3D4}" presName="sibTrans" presStyleLbl="sibTrans2D1" presStyleIdx="3" presStyleCnt="6"/>
      <dgm:spPr/>
      <dgm:t>
        <a:bodyPr/>
        <a:lstStyle/>
        <a:p>
          <a:endParaRPr lang="en-GB"/>
        </a:p>
      </dgm:t>
    </dgm:pt>
    <dgm:pt modelId="{2B664C46-BED2-4386-B536-0D3B6444525A}" type="pres">
      <dgm:prSet presAssocID="{2ED74BE9-7469-42CD-8BBE-B1174794BEF8}" presName="middleNode" presStyleCnt="0"/>
      <dgm:spPr/>
    </dgm:pt>
    <dgm:pt modelId="{210194A2-4FBF-4B34-A243-E4CF15F8B510}" type="pres">
      <dgm:prSet presAssocID="{2ED74BE9-7469-42CD-8BBE-B1174794BEF8}" presName="padding" presStyleLbl="node1" presStyleIdx="3" presStyleCnt="7"/>
      <dgm:spPr/>
    </dgm:pt>
    <dgm:pt modelId="{8F3DF7B3-DA24-48CA-B247-3BB9C2A49479}" type="pres">
      <dgm:prSet presAssocID="{2ED74BE9-7469-42CD-8BBE-B1174794BEF8}" presName="shape" presStyleLbl="node1" presStyleIdx="4" presStyleCnt="7" custScaleX="200437" custScaleY="209200" custLinFactNeighborX="1977" custLinFactNeighborY="-16979">
        <dgm:presLayoutVars>
          <dgm:bulletEnabled val="1"/>
        </dgm:presLayoutVars>
      </dgm:prSet>
      <dgm:spPr/>
      <dgm:t>
        <a:bodyPr/>
        <a:lstStyle/>
        <a:p>
          <a:endParaRPr lang="en-GB"/>
        </a:p>
      </dgm:t>
    </dgm:pt>
    <dgm:pt modelId="{D58DAAFA-C022-4267-AE60-9F8014297D4E}" type="pres">
      <dgm:prSet presAssocID="{5879F8C3-5FCE-4DF0-967C-3291065EAE2E}" presName="sibTrans" presStyleLbl="sibTrans2D1" presStyleIdx="4" presStyleCnt="6"/>
      <dgm:spPr/>
      <dgm:t>
        <a:bodyPr/>
        <a:lstStyle/>
        <a:p>
          <a:endParaRPr lang="en-GB"/>
        </a:p>
      </dgm:t>
    </dgm:pt>
    <dgm:pt modelId="{AAD863F2-09FF-484E-A683-877CA7970407}" type="pres">
      <dgm:prSet presAssocID="{EDDB5129-A541-4856-BCFB-B8E8D415F6DE}" presName="middleNode" presStyleCnt="0"/>
      <dgm:spPr/>
    </dgm:pt>
    <dgm:pt modelId="{00E87DAC-F5DA-4967-AE81-8D6FCFDBC604}" type="pres">
      <dgm:prSet presAssocID="{EDDB5129-A541-4856-BCFB-B8E8D415F6DE}" presName="padding" presStyleLbl="node1" presStyleIdx="4" presStyleCnt="7"/>
      <dgm:spPr/>
    </dgm:pt>
    <dgm:pt modelId="{8032F48B-E4F0-4C82-84C8-E6F43BC38187}" type="pres">
      <dgm:prSet presAssocID="{EDDB5129-A541-4856-BCFB-B8E8D415F6DE}" presName="shape" presStyleLbl="node1" presStyleIdx="5" presStyleCnt="7" custScaleX="133331" custScaleY="128704" custLinFactNeighborX="74343" custLinFactNeighborY="-51452">
        <dgm:presLayoutVars>
          <dgm:bulletEnabled val="1"/>
        </dgm:presLayoutVars>
      </dgm:prSet>
      <dgm:spPr/>
      <dgm:t>
        <a:bodyPr/>
        <a:lstStyle/>
        <a:p>
          <a:endParaRPr lang="en-GB"/>
        </a:p>
      </dgm:t>
    </dgm:pt>
    <dgm:pt modelId="{A59EA457-2F81-4D23-B6B1-EA59CD1D8333}" type="pres">
      <dgm:prSet presAssocID="{43814B65-4D0F-4176-9F3A-8AE94E9743B6}" presName="sibTrans" presStyleLbl="sibTrans2D1" presStyleIdx="5" presStyleCnt="6"/>
      <dgm:spPr/>
      <dgm:t>
        <a:bodyPr/>
        <a:lstStyle/>
        <a:p>
          <a:endParaRPr lang="en-GB"/>
        </a:p>
      </dgm:t>
    </dgm:pt>
    <dgm:pt modelId="{FB4900A9-16F9-46E9-92F4-09DC3429B12B}" type="pres">
      <dgm:prSet presAssocID="{C977BA52-76E3-42F3-8F54-B0FE3142428C}" presName="lastNode" presStyleLbl="node1" presStyleIdx="6" presStyleCnt="7" custScaleX="109735" custScaleY="103825" custLinFactNeighborX="-5377" custLinFactNeighborY="-66386">
        <dgm:presLayoutVars>
          <dgm:bulletEnabled val="1"/>
        </dgm:presLayoutVars>
      </dgm:prSet>
      <dgm:spPr/>
      <dgm:t>
        <a:bodyPr/>
        <a:lstStyle/>
        <a:p>
          <a:endParaRPr lang="en-GB"/>
        </a:p>
      </dgm:t>
    </dgm:pt>
  </dgm:ptLst>
  <dgm:cxnLst>
    <dgm:cxn modelId="{2BFC5F11-75E8-4251-AED6-4B58EEA529D5}" type="presOf" srcId="{EDDB5129-A541-4856-BCFB-B8E8D415F6DE}" destId="{8032F48B-E4F0-4C82-84C8-E6F43BC38187}" srcOrd="0" destOrd="0" presId="urn:microsoft.com/office/officeart/2005/8/layout/bProcess2"/>
    <dgm:cxn modelId="{CE199A2F-7558-4F3A-B24D-9289AB7AEF9D}" type="presOf" srcId="{2ED74BE9-7469-42CD-8BBE-B1174794BEF8}" destId="{8F3DF7B3-DA24-48CA-B247-3BB9C2A49479}" srcOrd="0" destOrd="0" presId="urn:microsoft.com/office/officeart/2005/8/layout/bProcess2"/>
    <dgm:cxn modelId="{083F7922-1219-4FA6-BC40-2D46B11655FF}" srcId="{3E774615-59A4-4829-BBA7-A2CA9E6BB673}" destId="{71737FCB-87CD-440D-BC95-F00F279208BA}" srcOrd="3" destOrd="0" parTransId="{1F9BFF43-2304-4398-B7C9-8006E1901642}" sibTransId="{29A0B0AB-8597-421D-9FC2-2FA59DE4B3D4}"/>
    <dgm:cxn modelId="{6D9006A3-5523-4F37-ADA0-3825DF1668D7}" type="presOf" srcId="{BDD8E4FC-7A68-44C2-8324-D1022D6BEE6D}" destId="{BB02D9F3-67A9-473D-A33C-98466906E106}" srcOrd="0" destOrd="0" presId="urn:microsoft.com/office/officeart/2005/8/layout/bProcess2"/>
    <dgm:cxn modelId="{1A975F41-9594-4442-B341-D7C1133A8D12}" type="presOf" srcId="{D5EACBA5-1F21-4632-B853-7FA5E74D858B}" destId="{6E6F6576-9032-4D02-AA6A-79D76064FB1A}" srcOrd="0" destOrd="0" presId="urn:microsoft.com/office/officeart/2005/8/layout/bProcess2"/>
    <dgm:cxn modelId="{F57D8040-C8DD-4626-BB45-943BCD6B2DA4}" srcId="{3E774615-59A4-4829-BBA7-A2CA9E6BB673}" destId="{8F2B82C3-3711-47E7-BD8D-F0926ABC9A88}" srcOrd="2" destOrd="0" parTransId="{CB98022A-F6D4-4C27-82B4-C6F3C3983D87}" sibTransId="{BDD8E4FC-7A68-44C2-8324-D1022D6BEE6D}"/>
    <dgm:cxn modelId="{F4599C7C-E7ED-4966-A400-F1A280312CFF}" type="presOf" srcId="{29A0B0AB-8597-421D-9FC2-2FA59DE4B3D4}" destId="{072EA01D-94A5-4479-B3FF-1C4E772EF97F}" srcOrd="0" destOrd="0" presId="urn:microsoft.com/office/officeart/2005/8/layout/bProcess2"/>
    <dgm:cxn modelId="{92462F85-D79C-451A-BEF5-2527614A829A}" type="presOf" srcId="{9237091E-62B4-4F3B-91A1-89CEC31040E1}" destId="{CB3B0A92-EB04-4EC9-A7DE-469E65DF0301}" srcOrd="0" destOrd="0" presId="urn:microsoft.com/office/officeart/2005/8/layout/bProcess2"/>
    <dgm:cxn modelId="{BD05A03C-AA6C-49C6-BEEE-1DC1657913E6}" type="presOf" srcId="{71737FCB-87CD-440D-BC95-F00F279208BA}" destId="{F383C787-CC02-4FD8-B868-D85F39B89522}" srcOrd="0" destOrd="0" presId="urn:microsoft.com/office/officeart/2005/8/layout/bProcess2"/>
    <dgm:cxn modelId="{49AF6FA8-7516-412E-BA29-65BFC083EF35}" srcId="{3E774615-59A4-4829-BBA7-A2CA9E6BB673}" destId="{2ED74BE9-7469-42CD-8BBE-B1174794BEF8}" srcOrd="4" destOrd="0" parTransId="{7FB1CF8E-7F64-4F9F-9E39-D7E7BB725303}" sibTransId="{5879F8C3-5FCE-4DF0-967C-3291065EAE2E}"/>
    <dgm:cxn modelId="{C8916398-5AE6-4F2A-8953-9E5A6E507AD2}" type="presOf" srcId="{71D36691-EB30-4DB0-ADBA-F7A2BD0FF63C}" destId="{D2789DEB-0E12-4449-B31B-CF78BFF14923}" srcOrd="0" destOrd="0" presId="urn:microsoft.com/office/officeart/2005/8/layout/bProcess2"/>
    <dgm:cxn modelId="{861E44BC-39F7-423B-AB3C-942CD0B6114E}" type="presOf" srcId="{3E774615-59A4-4829-BBA7-A2CA9E6BB673}" destId="{DB764C6E-36DE-4DC9-80D1-51A9F95F4E8B}" srcOrd="0" destOrd="0" presId="urn:microsoft.com/office/officeart/2005/8/layout/bProcess2"/>
    <dgm:cxn modelId="{9DCE480F-FACB-4FC9-8898-90F101C43CB1}" type="presOf" srcId="{C977BA52-76E3-42F3-8F54-B0FE3142428C}" destId="{FB4900A9-16F9-46E9-92F4-09DC3429B12B}" srcOrd="0" destOrd="0" presId="urn:microsoft.com/office/officeart/2005/8/layout/bProcess2"/>
    <dgm:cxn modelId="{C9608386-6BE4-405C-A154-2FEEA5C06E65}" type="presOf" srcId="{8F2B82C3-3711-47E7-BD8D-F0926ABC9A88}" destId="{AB31947E-8A80-4F19-B133-E293EA685B91}" srcOrd="0" destOrd="0" presId="urn:microsoft.com/office/officeart/2005/8/layout/bProcess2"/>
    <dgm:cxn modelId="{66AE79A9-F6A4-47B8-A164-F83CBA3D82D6}" type="presOf" srcId="{6A1399AD-F7B2-4F26-827B-A777F6D17370}" destId="{CB15EF50-E00E-4AD0-BEC3-C67B0E22429B}" srcOrd="0" destOrd="0" presId="urn:microsoft.com/office/officeart/2005/8/layout/bProcess2"/>
    <dgm:cxn modelId="{C5511869-A939-4D27-B0C1-961330B911C7}" srcId="{3E774615-59A4-4829-BBA7-A2CA9E6BB673}" destId="{D5EACBA5-1F21-4632-B853-7FA5E74D858B}" srcOrd="1" destOrd="0" parTransId="{CE93A1BC-50DA-4B59-A3FF-0A399382184B}" sibTransId="{9237091E-62B4-4F3B-91A1-89CEC31040E1}"/>
    <dgm:cxn modelId="{9D04C787-6209-4D53-A87A-6DB560BD1E57}" srcId="{3E774615-59A4-4829-BBA7-A2CA9E6BB673}" destId="{EDDB5129-A541-4856-BCFB-B8E8D415F6DE}" srcOrd="5" destOrd="0" parTransId="{8CC176C9-64A4-41F0-9291-089FEE7AD0D6}" sibTransId="{43814B65-4D0F-4176-9F3A-8AE94E9743B6}"/>
    <dgm:cxn modelId="{DD53FA84-EB77-41A4-84F8-8977F8196F05}" srcId="{3E774615-59A4-4829-BBA7-A2CA9E6BB673}" destId="{6A1399AD-F7B2-4F26-827B-A777F6D17370}" srcOrd="0" destOrd="0" parTransId="{1FA84462-73EB-4D8A-8711-A60CE556F69E}" sibTransId="{71D36691-EB30-4DB0-ADBA-F7A2BD0FF63C}"/>
    <dgm:cxn modelId="{2B459420-D166-485A-B9FE-5CDCF7A38A96}" srcId="{3E774615-59A4-4829-BBA7-A2CA9E6BB673}" destId="{C977BA52-76E3-42F3-8F54-B0FE3142428C}" srcOrd="6" destOrd="0" parTransId="{037D8E6B-A20E-40C0-A3AC-B52817C2D071}" sibTransId="{222B6300-11DF-451F-8C46-C0E69A26A4A1}"/>
    <dgm:cxn modelId="{0D2DD5D4-3492-4B11-8E2B-BC2ABD19EE8F}" type="presOf" srcId="{43814B65-4D0F-4176-9F3A-8AE94E9743B6}" destId="{A59EA457-2F81-4D23-B6B1-EA59CD1D8333}" srcOrd="0" destOrd="0" presId="urn:microsoft.com/office/officeart/2005/8/layout/bProcess2"/>
    <dgm:cxn modelId="{48C88CA1-B992-4732-BB35-6DDE17AAE29B}" type="presOf" srcId="{5879F8C3-5FCE-4DF0-967C-3291065EAE2E}" destId="{D58DAAFA-C022-4267-AE60-9F8014297D4E}" srcOrd="0" destOrd="0" presId="urn:microsoft.com/office/officeart/2005/8/layout/bProcess2"/>
    <dgm:cxn modelId="{05DFA7DB-0C3E-4C64-BA99-474A46320B47}" type="presParOf" srcId="{DB764C6E-36DE-4DC9-80D1-51A9F95F4E8B}" destId="{CB15EF50-E00E-4AD0-BEC3-C67B0E22429B}" srcOrd="0" destOrd="0" presId="urn:microsoft.com/office/officeart/2005/8/layout/bProcess2"/>
    <dgm:cxn modelId="{287E5C59-B2E2-4116-A408-06D8BEC5694A}" type="presParOf" srcId="{DB764C6E-36DE-4DC9-80D1-51A9F95F4E8B}" destId="{D2789DEB-0E12-4449-B31B-CF78BFF14923}" srcOrd="1" destOrd="0" presId="urn:microsoft.com/office/officeart/2005/8/layout/bProcess2"/>
    <dgm:cxn modelId="{AB4674A3-A20C-405A-82FF-AB8CA3AEB2EF}" type="presParOf" srcId="{DB764C6E-36DE-4DC9-80D1-51A9F95F4E8B}" destId="{2CD4BB85-05DB-44DB-9C66-914809B55124}" srcOrd="2" destOrd="0" presId="urn:microsoft.com/office/officeart/2005/8/layout/bProcess2"/>
    <dgm:cxn modelId="{A7F6352D-6A38-402B-A871-8ABA91C0B1A1}" type="presParOf" srcId="{2CD4BB85-05DB-44DB-9C66-914809B55124}" destId="{BB186718-F0FF-4994-ADAA-7B8B1190A9A6}" srcOrd="0" destOrd="0" presId="urn:microsoft.com/office/officeart/2005/8/layout/bProcess2"/>
    <dgm:cxn modelId="{9081FE40-94A4-4931-A046-641AFA913999}" type="presParOf" srcId="{2CD4BB85-05DB-44DB-9C66-914809B55124}" destId="{6E6F6576-9032-4D02-AA6A-79D76064FB1A}" srcOrd="1" destOrd="0" presId="urn:microsoft.com/office/officeart/2005/8/layout/bProcess2"/>
    <dgm:cxn modelId="{670F8750-1B03-48A2-8115-BCE3BE5CA792}" type="presParOf" srcId="{DB764C6E-36DE-4DC9-80D1-51A9F95F4E8B}" destId="{CB3B0A92-EB04-4EC9-A7DE-469E65DF0301}" srcOrd="3" destOrd="0" presId="urn:microsoft.com/office/officeart/2005/8/layout/bProcess2"/>
    <dgm:cxn modelId="{687FE368-1C46-40E3-A7C8-04F487390D94}" type="presParOf" srcId="{DB764C6E-36DE-4DC9-80D1-51A9F95F4E8B}" destId="{08C5A6D7-A0EE-430B-B0D7-C8FC29182600}" srcOrd="4" destOrd="0" presId="urn:microsoft.com/office/officeart/2005/8/layout/bProcess2"/>
    <dgm:cxn modelId="{4C3F0F2D-F1ED-47B7-8EF4-0AA243ABA19E}" type="presParOf" srcId="{08C5A6D7-A0EE-430B-B0D7-C8FC29182600}" destId="{FD939989-CC5C-412F-94A5-D241BACB06D2}" srcOrd="0" destOrd="0" presId="urn:microsoft.com/office/officeart/2005/8/layout/bProcess2"/>
    <dgm:cxn modelId="{C7164096-1B62-4B2F-9705-8459FA922D41}" type="presParOf" srcId="{08C5A6D7-A0EE-430B-B0D7-C8FC29182600}" destId="{AB31947E-8A80-4F19-B133-E293EA685B91}" srcOrd="1" destOrd="0" presId="urn:microsoft.com/office/officeart/2005/8/layout/bProcess2"/>
    <dgm:cxn modelId="{B7465775-352C-4073-BC78-C22369DE1A30}" type="presParOf" srcId="{DB764C6E-36DE-4DC9-80D1-51A9F95F4E8B}" destId="{BB02D9F3-67A9-473D-A33C-98466906E106}" srcOrd="5" destOrd="0" presId="urn:microsoft.com/office/officeart/2005/8/layout/bProcess2"/>
    <dgm:cxn modelId="{7BD45F44-FCF3-4567-A0EC-20766AAA6A6F}" type="presParOf" srcId="{DB764C6E-36DE-4DC9-80D1-51A9F95F4E8B}" destId="{7E4B1376-9168-4A65-9691-876E330FF5A9}" srcOrd="6" destOrd="0" presId="urn:microsoft.com/office/officeart/2005/8/layout/bProcess2"/>
    <dgm:cxn modelId="{22FEA3AE-45C0-4580-BD7E-B48389198779}" type="presParOf" srcId="{7E4B1376-9168-4A65-9691-876E330FF5A9}" destId="{7A9DB31E-9303-4A7B-8D2E-1BE1C55D4CBF}" srcOrd="0" destOrd="0" presId="urn:microsoft.com/office/officeart/2005/8/layout/bProcess2"/>
    <dgm:cxn modelId="{C8A517DF-DB58-41D6-8188-F940DADCED92}" type="presParOf" srcId="{7E4B1376-9168-4A65-9691-876E330FF5A9}" destId="{F383C787-CC02-4FD8-B868-D85F39B89522}" srcOrd="1" destOrd="0" presId="urn:microsoft.com/office/officeart/2005/8/layout/bProcess2"/>
    <dgm:cxn modelId="{14412D1B-DB77-4EED-8115-C7771AD4B2E0}" type="presParOf" srcId="{DB764C6E-36DE-4DC9-80D1-51A9F95F4E8B}" destId="{072EA01D-94A5-4479-B3FF-1C4E772EF97F}" srcOrd="7" destOrd="0" presId="urn:microsoft.com/office/officeart/2005/8/layout/bProcess2"/>
    <dgm:cxn modelId="{F67448ED-AC3E-4AC7-B08C-39CB81AF6C28}" type="presParOf" srcId="{DB764C6E-36DE-4DC9-80D1-51A9F95F4E8B}" destId="{2B664C46-BED2-4386-B536-0D3B6444525A}" srcOrd="8" destOrd="0" presId="urn:microsoft.com/office/officeart/2005/8/layout/bProcess2"/>
    <dgm:cxn modelId="{57117A05-B0ED-41C4-923E-950BAFD34FF7}" type="presParOf" srcId="{2B664C46-BED2-4386-B536-0D3B6444525A}" destId="{210194A2-4FBF-4B34-A243-E4CF15F8B510}" srcOrd="0" destOrd="0" presId="urn:microsoft.com/office/officeart/2005/8/layout/bProcess2"/>
    <dgm:cxn modelId="{58AF3445-918C-4B5E-A978-19E584650035}" type="presParOf" srcId="{2B664C46-BED2-4386-B536-0D3B6444525A}" destId="{8F3DF7B3-DA24-48CA-B247-3BB9C2A49479}" srcOrd="1" destOrd="0" presId="urn:microsoft.com/office/officeart/2005/8/layout/bProcess2"/>
    <dgm:cxn modelId="{B6228BF4-DA42-41B1-A757-E88EA5860E16}" type="presParOf" srcId="{DB764C6E-36DE-4DC9-80D1-51A9F95F4E8B}" destId="{D58DAAFA-C022-4267-AE60-9F8014297D4E}" srcOrd="9" destOrd="0" presId="urn:microsoft.com/office/officeart/2005/8/layout/bProcess2"/>
    <dgm:cxn modelId="{20F809AF-549B-47FF-888D-F461047398F7}" type="presParOf" srcId="{DB764C6E-36DE-4DC9-80D1-51A9F95F4E8B}" destId="{AAD863F2-09FF-484E-A683-877CA7970407}" srcOrd="10" destOrd="0" presId="urn:microsoft.com/office/officeart/2005/8/layout/bProcess2"/>
    <dgm:cxn modelId="{BDCFBBEA-F792-4007-9546-B8C178EED2B8}" type="presParOf" srcId="{AAD863F2-09FF-484E-A683-877CA7970407}" destId="{00E87DAC-F5DA-4967-AE81-8D6FCFDBC604}" srcOrd="0" destOrd="0" presId="urn:microsoft.com/office/officeart/2005/8/layout/bProcess2"/>
    <dgm:cxn modelId="{E1E792B6-9C95-4128-A706-C3849800A758}" type="presParOf" srcId="{AAD863F2-09FF-484E-A683-877CA7970407}" destId="{8032F48B-E4F0-4C82-84C8-E6F43BC38187}" srcOrd="1" destOrd="0" presId="urn:microsoft.com/office/officeart/2005/8/layout/bProcess2"/>
    <dgm:cxn modelId="{21372C04-497A-48ED-BC6F-646EE9A55EA2}" type="presParOf" srcId="{DB764C6E-36DE-4DC9-80D1-51A9F95F4E8B}" destId="{A59EA457-2F81-4D23-B6B1-EA59CD1D8333}" srcOrd="11" destOrd="0" presId="urn:microsoft.com/office/officeart/2005/8/layout/bProcess2"/>
    <dgm:cxn modelId="{ACBC22A6-8618-4CBA-B9B7-235C9642A5D9}" type="presParOf" srcId="{DB764C6E-36DE-4DC9-80D1-51A9F95F4E8B}" destId="{FB4900A9-16F9-46E9-92F4-09DC3429B12B}" srcOrd="12" destOrd="0" presId="urn:microsoft.com/office/officeart/2005/8/layout/b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2E5E21-8673-4BF5-AD45-7F1B6377DBF0}" type="doc">
      <dgm:prSet loTypeId="urn:microsoft.com/office/officeart/2005/8/layout/radial3" loCatId="relationship" qsTypeId="urn:microsoft.com/office/officeart/2005/8/quickstyle/simple1" qsCatId="simple" csTypeId="urn:microsoft.com/office/officeart/2005/8/colors/colorful3" csCatId="colorful" phldr="1"/>
      <dgm:spPr/>
      <dgm:t>
        <a:bodyPr/>
        <a:lstStyle/>
        <a:p>
          <a:endParaRPr lang="en-GB"/>
        </a:p>
      </dgm:t>
    </dgm:pt>
    <dgm:pt modelId="{EECAF9E6-9177-48BF-B34D-2D27EB22B512}">
      <dgm:prSet phldrT="[Text]" custT="1"/>
      <dgm:spPr/>
      <dgm:t>
        <a:bodyPr/>
        <a:lstStyle/>
        <a:p>
          <a:r>
            <a:rPr lang="bg-BG" sz="2000" b="1" dirty="0" smtClean="0"/>
            <a:t>Механизъм за мониторинг на корупцията</a:t>
          </a:r>
          <a:endParaRPr lang="en-GB" sz="2000" b="1" dirty="0"/>
        </a:p>
      </dgm:t>
    </dgm:pt>
    <dgm:pt modelId="{5891A5C5-CEDD-4BE6-8345-D1C82662FE10}" type="parTrans" cxnId="{6B76F300-6665-4825-A00F-6301171C068F}">
      <dgm:prSet/>
      <dgm:spPr/>
      <dgm:t>
        <a:bodyPr/>
        <a:lstStyle/>
        <a:p>
          <a:endParaRPr lang="en-GB" sz="1400" b="1"/>
        </a:p>
      </dgm:t>
    </dgm:pt>
    <dgm:pt modelId="{9CF53F8F-0102-4879-8911-567D06923BFD}" type="sibTrans" cxnId="{6B76F300-6665-4825-A00F-6301171C068F}">
      <dgm:prSet/>
      <dgm:spPr/>
      <dgm:t>
        <a:bodyPr/>
        <a:lstStyle/>
        <a:p>
          <a:endParaRPr lang="en-GB" sz="1400" b="1"/>
        </a:p>
      </dgm:t>
    </dgm:pt>
    <dgm:pt modelId="{53ABBF50-5CEE-4300-A2C7-712BF22704E6}">
      <dgm:prSet phldrT="[Text]" custT="1"/>
      <dgm:spPr/>
      <dgm:t>
        <a:bodyPr/>
        <a:lstStyle/>
        <a:p>
          <a:r>
            <a:rPr lang="bg-BG" sz="1400" b="1" dirty="0" smtClean="0"/>
            <a:t>Независимо събиране на информация</a:t>
          </a:r>
          <a:endParaRPr lang="en-GB" sz="1400" b="1" dirty="0"/>
        </a:p>
      </dgm:t>
    </dgm:pt>
    <dgm:pt modelId="{C296FFFB-A909-4543-9423-2F898652665C}" type="parTrans" cxnId="{3F2236DE-62F8-48B7-85B7-79615C57A6C2}">
      <dgm:prSet/>
      <dgm:spPr/>
      <dgm:t>
        <a:bodyPr/>
        <a:lstStyle/>
        <a:p>
          <a:endParaRPr lang="en-GB" sz="1400" b="1"/>
        </a:p>
      </dgm:t>
    </dgm:pt>
    <dgm:pt modelId="{0A555082-CF6F-40D9-BF86-DC19039B5585}" type="sibTrans" cxnId="{3F2236DE-62F8-48B7-85B7-79615C57A6C2}">
      <dgm:prSet/>
      <dgm:spPr/>
      <dgm:t>
        <a:bodyPr/>
        <a:lstStyle/>
        <a:p>
          <a:endParaRPr lang="en-GB" sz="1400" b="1"/>
        </a:p>
      </dgm:t>
    </dgm:pt>
    <dgm:pt modelId="{7FC7F853-15A8-431B-BC48-208EF4446589}">
      <dgm:prSet phldrT="[Text]" custT="1"/>
      <dgm:spPr/>
      <dgm:t>
        <a:bodyPr/>
        <a:lstStyle/>
        <a:p>
          <a:r>
            <a:rPr lang="bg-BG" sz="1400" b="1" dirty="0" smtClean="0"/>
            <a:t>Инструменти за събиране на данни</a:t>
          </a:r>
          <a:endParaRPr lang="en-GB" sz="1400" b="1" dirty="0"/>
        </a:p>
      </dgm:t>
    </dgm:pt>
    <dgm:pt modelId="{66C6B82B-991D-4191-A528-C9FD94D67647}" type="parTrans" cxnId="{05647DEB-19C4-4119-813E-2F922F35AE1F}">
      <dgm:prSet/>
      <dgm:spPr/>
      <dgm:t>
        <a:bodyPr/>
        <a:lstStyle/>
        <a:p>
          <a:endParaRPr lang="en-GB" sz="1400" b="1"/>
        </a:p>
      </dgm:t>
    </dgm:pt>
    <dgm:pt modelId="{1B25B3AF-2592-4AE1-8D61-C5D6437A0163}" type="sibTrans" cxnId="{05647DEB-19C4-4119-813E-2F922F35AE1F}">
      <dgm:prSet/>
      <dgm:spPr/>
      <dgm:t>
        <a:bodyPr/>
        <a:lstStyle/>
        <a:p>
          <a:endParaRPr lang="en-GB" sz="1400" b="1"/>
        </a:p>
      </dgm:t>
    </dgm:pt>
    <dgm:pt modelId="{53548A77-C6FB-4232-AE2A-F7EF1C0A43EE}">
      <dgm:prSet phldrT="[Text]" custT="1"/>
      <dgm:spPr/>
      <dgm:t>
        <a:bodyPr/>
        <a:lstStyle/>
        <a:p>
          <a:r>
            <a:rPr lang="bg-BG" sz="1400" b="1" dirty="0" smtClean="0"/>
            <a:t>Индикатори за сравнение</a:t>
          </a:r>
          <a:endParaRPr lang="en-GB" sz="1400" b="1" dirty="0"/>
        </a:p>
      </dgm:t>
    </dgm:pt>
    <dgm:pt modelId="{E3E8F829-7D8E-413C-8619-519B3B315B26}" type="parTrans" cxnId="{642051DE-065A-4960-96B7-4C0DE8E53C37}">
      <dgm:prSet/>
      <dgm:spPr/>
      <dgm:t>
        <a:bodyPr/>
        <a:lstStyle/>
        <a:p>
          <a:endParaRPr lang="en-GB" sz="1400" b="1"/>
        </a:p>
      </dgm:t>
    </dgm:pt>
    <dgm:pt modelId="{F93F5A25-1BB8-4D57-8292-288542DD01A8}" type="sibTrans" cxnId="{642051DE-065A-4960-96B7-4C0DE8E53C37}">
      <dgm:prSet/>
      <dgm:spPr/>
      <dgm:t>
        <a:bodyPr/>
        <a:lstStyle/>
        <a:p>
          <a:endParaRPr lang="en-GB" sz="1400" b="1"/>
        </a:p>
      </dgm:t>
    </dgm:pt>
    <dgm:pt modelId="{D393D968-548A-461D-BEC5-21BF37CDE4D9}">
      <dgm:prSet custT="1"/>
      <dgm:spPr/>
      <dgm:t>
        <a:bodyPr/>
        <a:lstStyle/>
        <a:p>
          <a:r>
            <a:rPr lang="bg-BG" sz="1400" b="1" dirty="0" smtClean="0"/>
            <a:t>Събиране на данни за антикорупционни отдели</a:t>
          </a:r>
          <a:endParaRPr lang="en-GB" sz="1400" b="1" dirty="0"/>
        </a:p>
      </dgm:t>
    </dgm:pt>
    <dgm:pt modelId="{772E439E-8E2F-4EA0-B938-D487CD3AFAF7}" type="parTrans" cxnId="{8909D14E-2E75-4D4D-9D8B-70250B49C403}">
      <dgm:prSet/>
      <dgm:spPr/>
      <dgm:t>
        <a:bodyPr/>
        <a:lstStyle/>
        <a:p>
          <a:endParaRPr lang="en-GB" sz="1400" b="1"/>
        </a:p>
      </dgm:t>
    </dgm:pt>
    <dgm:pt modelId="{C76D1E7C-983C-4349-95E5-DF5B420E287B}" type="sibTrans" cxnId="{8909D14E-2E75-4D4D-9D8B-70250B49C403}">
      <dgm:prSet/>
      <dgm:spPr/>
      <dgm:t>
        <a:bodyPr/>
        <a:lstStyle/>
        <a:p>
          <a:endParaRPr lang="en-GB" sz="1400" b="1"/>
        </a:p>
      </dgm:t>
    </dgm:pt>
    <dgm:pt modelId="{8E7EA900-2F9D-4EA2-844E-E70428417051}">
      <dgm:prSet custT="1"/>
      <dgm:spPr/>
      <dgm:t>
        <a:bodyPr/>
        <a:lstStyle/>
        <a:p>
          <a:r>
            <a:rPr lang="bg-BG" sz="1400" b="1" dirty="0" smtClean="0"/>
            <a:t>Алтернативни източници на информация</a:t>
          </a:r>
          <a:endParaRPr lang="en-GB" sz="1400" b="1" dirty="0"/>
        </a:p>
      </dgm:t>
    </dgm:pt>
    <dgm:pt modelId="{F2CE2CBE-AE0D-4081-984E-1F05A9891B3C}" type="parTrans" cxnId="{1BB5440D-B01C-4D42-B9F2-DFB7BDAF233A}">
      <dgm:prSet/>
      <dgm:spPr/>
      <dgm:t>
        <a:bodyPr/>
        <a:lstStyle/>
        <a:p>
          <a:endParaRPr lang="en-GB" sz="1400" b="1"/>
        </a:p>
      </dgm:t>
    </dgm:pt>
    <dgm:pt modelId="{ED152C1F-EDAF-4459-AF14-90D0A172C188}" type="sibTrans" cxnId="{1BB5440D-B01C-4D42-B9F2-DFB7BDAF233A}">
      <dgm:prSet/>
      <dgm:spPr/>
      <dgm:t>
        <a:bodyPr/>
        <a:lstStyle/>
        <a:p>
          <a:endParaRPr lang="en-GB" sz="1400" b="1"/>
        </a:p>
      </dgm:t>
    </dgm:pt>
    <dgm:pt modelId="{D071E6C0-E849-4018-AB8F-7643FCBD52CE}">
      <dgm:prSet custT="1"/>
      <dgm:spPr/>
      <dgm:t>
        <a:bodyPr/>
        <a:lstStyle/>
        <a:p>
          <a:r>
            <a:rPr lang="bg-BG" sz="1400" b="1" dirty="0" smtClean="0"/>
            <a:t>Независима агенция на ЕС</a:t>
          </a:r>
          <a:endParaRPr lang="en-GB" sz="1400" b="1" dirty="0"/>
        </a:p>
      </dgm:t>
    </dgm:pt>
    <dgm:pt modelId="{17C420CF-9779-4B57-A9D1-4194592EF553}" type="parTrans" cxnId="{CC49949C-944C-47E8-893F-D435FB66989C}">
      <dgm:prSet/>
      <dgm:spPr/>
      <dgm:t>
        <a:bodyPr/>
        <a:lstStyle/>
        <a:p>
          <a:endParaRPr lang="en-GB" sz="1400" b="1"/>
        </a:p>
      </dgm:t>
    </dgm:pt>
    <dgm:pt modelId="{AD8025EB-3126-424E-99CD-172103C1D88F}" type="sibTrans" cxnId="{CC49949C-944C-47E8-893F-D435FB66989C}">
      <dgm:prSet/>
      <dgm:spPr/>
      <dgm:t>
        <a:bodyPr/>
        <a:lstStyle/>
        <a:p>
          <a:endParaRPr lang="en-GB" sz="1400" b="1"/>
        </a:p>
      </dgm:t>
    </dgm:pt>
    <dgm:pt modelId="{91962DC7-253E-4842-A333-B8958FD20F44}" type="pres">
      <dgm:prSet presAssocID="{772E5E21-8673-4BF5-AD45-7F1B6377DBF0}" presName="composite" presStyleCnt="0">
        <dgm:presLayoutVars>
          <dgm:chMax val="1"/>
          <dgm:dir/>
          <dgm:resizeHandles val="exact"/>
        </dgm:presLayoutVars>
      </dgm:prSet>
      <dgm:spPr/>
      <dgm:t>
        <a:bodyPr/>
        <a:lstStyle/>
        <a:p>
          <a:endParaRPr lang="bg-BG"/>
        </a:p>
      </dgm:t>
    </dgm:pt>
    <dgm:pt modelId="{C19BAFA0-33A6-403E-89A0-9E90B5CE8B23}" type="pres">
      <dgm:prSet presAssocID="{772E5E21-8673-4BF5-AD45-7F1B6377DBF0}" presName="radial" presStyleCnt="0">
        <dgm:presLayoutVars>
          <dgm:animLvl val="ctr"/>
        </dgm:presLayoutVars>
      </dgm:prSet>
      <dgm:spPr/>
    </dgm:pt>
    <dgm:pt modelId="{39D16FF2-D07F-4AB7-9197-D976AD5111AA}" type="pres">
      <dgm:prSet presAssocID="{EECAF9E6-9177-48BF-B34D-2D27EB22B512}" presName="centerShape" presStyleLbl="vennNode1" presStyleIdx="0" presStyleCnt="7" custScaleX="91611" custScaleY="91572"/>
      <dgm:spPr/>
      <dgm:t>
        <a:bodyPr/>
        <a:lstStyle/>
        <a:p>
          <a:endParaRPr lang="en-GB"/>
        </a:p>
      </dgm:t>
    </dgm:pt>
    <dgm:pt modelId="{49B061E3-2FB6-4FDF-90EB-86496AAF34C2}" type="pres">
      <dgm:prSet presAssocID="{D071E6C0-E849-4018-AB8F-7643FCBD52CE}" presName="node" presStyleLbl="vennNode1" presStyleIdx="1" presStyleCnt="7" custScaleX="114385" custScaleY="111688">
        <dgm:presLayoutVars>
          <dgm:bulletEnabled val="1"/>
        </dgm:presLayoutVars>
      </dgm:prSet>
      <dgm:spPr/>
      <dgm:t>
        <a:bodyPr/>
        <a:lstStyle/>
        <a:p>
          <a:endParaRPr lang="en-GB"/>
        </a:p>
      </dgm:t>
    </dgm:pt>
    <dgm:pt modelId="{48AEE242-49D7-4917-BAEF-68709216718E}" type="pres">
      <dgm:prSet presAssocID="{53ABBF50-5CEE-4300-A2C7-712BF22704E6}" presName="node" presStyleLbl="vennNode1" presStyleIdx="2" presStyleCnt="7" custScaleX="120781" custScaleY="127239">
        <dgm:presLayoutVars>
          <dgm:bulletEnabled val="1"/>
        </dgm:presLayoutVars>
      </dgm:prSet>
      <dgm:spPr/>
      <dgm:t>
        <a:bodyPr/>
        <a:lstStyle/>
        <a:p>
          <a:endParaRPr lang="en-GB"/>
        </a:p>
      </dgm:t>
    </dgm:pt>
    <dgm:pt modelId="{16639AE5-2E34-474A-B44E-06A5EF9A41C8}" type="pres">
      <dgm:prSet presAssocID="{7FC7F853-15A8-431B-BC48-208EF4446589}" presName="node" presStyleLbl="vennNode1" presStyleIdx="3" presStyleCnt="7" custScaleX="117880" custScaleY="113016">
        <dgm:presLayoutVars>
          <dgm:bulletEnabled val="1"/>
        </dgm:presLayoutVars>
      </dgm:prSet>
      <dgm:spPr/>
      <dgm:t>
        <a:bodyPr/>
        <a:lstStyle/>
        <a:p>
          <a:endParaRPr lang="en-GB"/>
        </a:p>
      </dgm:t>
    </dgm:pt>
    <dgm:pt modelId="{F8271D12-1017-4260-8738-11A591956FDA}" type="pres">
      <dgm:prSet presAssocID="{53548A77-C6FB-4232-AE2A-F7EF1C0A43EE}" presName="node" presStyleLbl="vennNode1" presStyleIdx="4" presStyleCnt="7" custScaleX="114544" custScaleY="111809">
        <dgm:presLayoutVars>
          <dgm:bulletEnabled val="1"/>
        </dgm:presLayoutVars>
      </dgm:prSet>
      <dgm:spPr/>
      <dgm:t>
        <a:bodyPr/>
        <a:lstStyle/>
        <a:p>
          <a:endParaRPr lang="en-GB"/>
        </a:p>
      </dgm:t>
    </dgm:pt>
    <dgm:pt modelId="{1C5FA28B-C3E5-4659-B4BE-254FB892B17A}" type="pres">
      <dgm:prSet presAssocID="{D393D968-548A-461D-BEC5-21BF37CDE4D9}" presName="node" presStyleLbl="vennNode1" presStyleIdx="5" presStyleCnt="7" custScaleX="122680" custScaleY="115914">
        <dgm:presLayoutVars>
          <dgm:bulletEnabled val="1"/>
        </dgm:presLayoutVars>
      </dgm:prSet>
      <dgm:spPr/>
      <dgm:t>
        <a:bodyPr/>
        <a:lstStyle/>
        <a:p>
          <a:endParaRPr lang="bg-BG"/>
        </a:p>
      </dgm:t>
    </dgm:pt>
    <dgm:pt modelId="{6604BAFC-C53C-40AB-892C-80AE16DD19D6}" type="pres">
      <dgm:prSet presAssocID="{8E7EA900-2F9D-4EA2-844E-E70428417051}" presName="node" presStyleLbl="vennNode1" presStyleIdx="6" presStyleCnt="7" custScaleX="130540" custScaleY="127239">
        <dgm:presLayoutVars>
          <dgm:bulletEnabled val="1"/>
        </dgm:presLayoutVars>
      </dgm:prSet>
      <dgm:spPr/>
      <dgm:t>
        <a:bodyPr/>
        <a:lstStyle/>
        <a:p>
          <a:endParaRPr lang="en-GB"/>
        </a:p>
      </dgm:t>
    </dgm:pt>
  </dgm:ptLst>
  <dgm:cxnLst>
    <dgm:cxn modelId="{B3342B15-8BA7-46F8-959A-349D3165DBD9}" type="presOf" srcId="{EECAF9E6-9177-48BF-B34D-2D27EB22B512}" destId="{39D16FF2-D07F-4AB7-9197-D976AD5111AA}" srcOrd="0" destOrd="0" presId="urn:microsoft.com/office/officeart/2005/8/layout/radial3"/>
    <dgm:cxn modelId="{8909D14E-2E75-4D4D-9D8B-70250B49C403}" srcId="{EECAF9E6-9177-48BF-B34D-2D27EB22B512}" destId="{D393D968-548A-461D-BEC5-21BF37CDE4D9}" srcOrd="4" destOrd="0" parTransId="{772E439E-8E2F-4EA0-B938-D487CD3AFAF7}" sibTransId="{C76D1E7C-983C-4349-95E5-DF5B420E287B}"/>
    <dgm:cxn modelId="{AD8E800F-B51A-4AA2-A672-E78E921F3112}" type="presOf" srcId="{D071E6C0-E849-4018-AB8F-7643FCBD52CE}" destId="{49B061E3-2FB6-4FDF-90EB-86496AAF34C2}" srcOrd="0" destOrd="0" presId="urn:microsoft.com/office/officeart/2005/8/layout/radial3"/>
    <dgm:cxn modelId="{E37751C2-17D3-487C-A650-CD0D0AEDBDF2}" type="presOf" srcId="{772E5E21-8673-4BF5-AD45-7F1B6377DBF0}" destId="{91962DC7-253E-4842-A333-B8958FD20F44}" srcOrd="0" destOrd="0" presId="urn:microsoft.com/office/officeart/2005/8/layout/radial3"/>
    <dgm:cxn modelId="{642051DE-065A-4960-96B7-4C0DE8E53C37}" srcId="{EECAF9E6-9177-48BF-B34D-2D27EB22B512}" destId="{53548A77-C6FB-4232-AE2A-F7EF1C0A43EE}" srcOrd="3" destOrd="0" parTransId="{E3E8F829-7D8E-413C-8619-519B3B315B26}" sibTransId="{F93F5A25-1BB8-4D57-8292-288542DD01A8}"/>
    <dgm:cxn modelId="{CC49949C-944C-47E8-893F-D435FB66989C}" srcId="{EECAF9E6-9177-48BF-B34D-2D27EB22B512}" destId="{D071E6C0-E849-4018-AB8F-7643FCBD52CE}" srcOrd="0" destOrd="0" parTransId="{17C420CF-9779-4B57-A9D1-4194592EF553}" sibTransId="{AD8025EB-3126-424E-99CD-172103C1D88F}"/>
    <dgm:cxn modelId="{6F486454-9162-4EC9-98A2-676B9166013C}" type="presOf" srcId="{53548A77-C6FB-4232-AE2A-F7EF1C0A43EE}" destId="{F8271D12-1017-4260-8738-11A591956FDA}" srcOrd="0" destOrd="0" presId="urn:microsoft.com/office/officeart/2005/8/layout/radial3"/>
    <dgm:cxn modelId="{6B76F300-6665-4825-A00F-6301171C068F}" srcId="{772E5E21-8673-4BF5-AD45-7F1B6377DBF0}" destId="{EECAF9E6-9177-48BF-B34D-2D27EB22B512}" srcOrd="0" destOrd="0" parTransId="{5891A5C5-CEDD-4BE6-8345-D1C82662FE10}" sibTransId="{9CF53F8F-0102-4879-8911-567D06923BFD}"/>
    <dgm:cxn modelId="{05647DEB-19C4-4119-813E-2F922F35AE1F}" srcId="{EECAF9E6-9177-48BF-B34D-2D27EB22B512}" destId="{7FC7F853-15A8-431B-BC48-208EF4446589}" srcOrd="2" destOrd="0" parTransId="{66C6B82B-991D-4191-A528-C9FD94D67647}" sibTransId="{1B25B3AF-2592-4AE1-8D61-C5D6437A0163}"/>
    <dgm:cxn modelId="{0AEF5A51-DA58-447D-B9E8-3B5EB17E0852}" type="presOf" srcId="{53ABBF50-5CEE-4300-A2C7-712BF22704E6}" destId="{48AEE242-49D7-4917-BAEF-68709216718E}" srcOrd="0" destOrd="0" presId="urn:microsoft.com/office/officeart/2005/8/layout/radial3"/>
    <dgm:cxn modelId="{857516CB-18A4-4EFB-997A-D82A303DFAFF}" type="presOf" srcId="{D393D968-548A-461D-BEC5-21BF37CDE4D9}" destId="{1C5FA28B-C3E5-4659-B4BE-254FB892B17A}" srcOrd="0" destOrd="0" presId="urn:microsoft.com/office/officeart/2005/8/layout/radial3"/>
    <dgm:cxn modelId="{7AECDE07-4AF8-4604-9E54-8C05B5D780B9}" type="presOf" srcId="{8E7EA900-2F9D-4EA2-844E-E70428417051}" destId="{6604BAFC-C53C-40AB-892C-80AE16DD19D6}" srcOrd="0" destOrd="0" presId="urn:microsoft.com/office/officeart/2005/8/layout/radial3"/>
    <dgm:cxn modelId="{87AA8077-D397-4042-8BA5-CC3A452874BA}" type="presOf" srcId="{7FC7F853-15A8-431B-BC48-208EF4446589}" destId="{16639AE5-2E34-474A-B44E-06A5EF9A41C8}" srcOrd="0" destOrd="0" presId="urn:microsoft.com/office/officeart/2005/8/layout/radial3"/>
    <dgm:cxn modelId="{3F2236DE-62F8-48B7-85B7-79615C57A6C2}" srcId="{EECAF9E6-9177-48BF-B34D-2D27EB22B512}" destId="{53ABBF50-5CEE-4300-A2C7-712BF22704E6}" srcOrd="1" destOrd="0" parTransId="{C296FFFB-A909-4543-9423-2F898652665C}" sibTransId="{0A555082-CF6F-40D9-BF86-DC19039B5585}"/>
    <dgm:cxn modelId="{1BB5440D-B01C-4D42-B9F2-DFB7BDAF233A}" srcId="{EECAF9E6-9177-48BF-B34D-2D27EB22B512}" destId="{8E7EA900-2F9D-4EA2-844E-E70428417051}" srcOrd="5" destOrd="0" parTransId="{F2CE2CBE-AE0D-4081-984E-1F05A9891B3C}" sibTransId="{ED152C1F-EDAF-4459-AF14-90D0A172C188}"/>
    <dgm:cxn modelId="{33D7F3CC-9484-4BDC-B21B-E7C13689E1C2}" type="presParOf" srcId="{91962DC7-253E-4842-A333-B8958FD20F44}" destId="{C19BAFA0-33A6-403E-89A0-9E90B5CE8B23}" srcOrd="0" destOrd="0" presId="urn:microsoft.com/office/officeart/2005/8/layout/radial3"/>
    <dgm:cxn modelId="{A38CE8E4-9A7A-445E-B7CC-8E8FEB017409}" type="presParOf" srcId="{C19BAFA0-33A6-403E-89A0-9E90B5CE8B23}" destId="{39D16FF2-D07F-4AB7-9197-D976AD5111AA}" srcOrd="0" destOrd="0" presId="urn:microsoft.com/office/officeart/2005/8/layout/radial3"/>
    <dgm:cxn modelId="{E1C76A9B-1D61-4FF3-9E31-DADA9A861BC6}" type="presParOf" srcId="{C19BAFA0-33A6-403E-89A0-9E90B5CE8B23}" destId="{49B061E3-2FB6-4FDF-90EB-86496AAF34C2}" srcOrd="1" destOrd="0" presId="urn:microsoft.com/office/officeart/2005/8/layout/radial3"/>
    <dgm:cxn modelId="{56B037E0-D029-454E-8827-A0CD2212920A}" type="presParOf" srcId="{C19BAFA0-33A6-403E-89A0-9E90B5CE8B23}" destId="{48AEE242-49D7-4917-BAEF-68709216718E}" srcOrd="2" destOrd="0" presId="urn:microsoft.com/office/officeart/2005/8/layout/radial3"/>
    <dgm:cxn modelId="{A723D329-07A8-46F5-B1C0-5454B98D0AAC}" type="presParOf" srcId="{C19BAFA0-33A6-403E-89A0-9E90B5CE8B23}" destId="{16639AE5-2E34-474A-B44E-06A5EF9A41C8}" srcOrd="3" destOrd="0" presId="urn:microsoft.com/office/officeart/2005/8/layout/radial3"/>
    <dgm:cxn modelId="{3B1340A8-ED85-4864-AB51-468D6332145C}" type="presParOf" srcId="{C19BAFA0-33A6-403E-89A0-9E90B5CE8B23}" destId="{F8271D12-1017-4260-8738-11A591956FDA}" srcOrd="4" destOrd="0" presId="urn:microsoft.com/office/officeart/2005/8/layout/radial3"/>
    <dgm:cxn modelId="{19F5907A-35DC-490B-A195-3C7EBEE76F9D}" type="presParOf" srcId="{C19BAFA0-33A6-403E-89A0-9E90B5CE8B23}" destId="{1C5FA28B-C3E5-4659-B4BE-254FB892B17A}" srcOrd="5" destOrd="0" presId="urn:microsoft.com/office/officeart/2005/8/layout/radial3"/>
    <dgm:cxn modelId="{899C2C74-E84E-4817-B31A-23D81C03F227}" type="presParOf" srcId="{C19BAFA0-33A6-403E-89A0-9E90B5CE8B23}" destId="{6604BAFC-C53C-40AB-892C-80AE16DD19D6}" srcOrd="6"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4EB1C2-CC80-4914-9525-D77D82D60C5D}">
      <dsp:nvSpPr>
        <dsp:cNvPr id="0" name=""/>
        <dsp:cNvSpPr/>
      </dsp:nvSpPr>
      <dsp:spPr>
        <a:xfrm rot="20647187">
          <a:off x="3472722" y="2048130"/>
          <a:ext cx="2590596" cy="2590596"/>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b="1" kern="1200" dirty="0" smtClean="0"/>
            <a:t>Политическа корупция</a:t>
          </a:r>
          <a:endParaRPr lang="en-GB" sz="1600" b="1" kern="1200" dirty="0"/>
        </a:p>
      </dsp:txBody>
      <dsp:txXfrm rot="20647187">
        <a:off x="3472722" y="2048130"/>
        <a:ext cx="2590596" cy="2590596"/>
      </dsp:txXfrm>
    </dsp:sp>
    <dsp:sp modelId="{43808506-BC51-4BC9-9FB6-E1165872FC4D}">
      <dsp:nvSpPr>
        <dsp:cNvPr id="0" name=""/>
        <dsp:cNvSpPr/>
      </dsp:nvSpPr>
      <dsp:spPr>
        <a:xfrm>
          <a:off x="1647119" y="1483517"/>
          <a:ext cx="2113060" cy="2141396"/>
        </a:xfrm>
        <a:prstGeom prst="gear6">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b="1" kern="1200" dirty="0" smtClean="0"/>
            <a:t>Съдебна корупция</a:t>
          </a:r>
          <a:endParaRPr lang="en-GB" sz="1600" b="1" kern="1200" dirty="0"/>
        </a:p>
      </dsp:txBody>
      <dsp:txXfrm>
        <a:off x="1647119" y="1483517"/>
        <a:ext cx="2113060" cy="2141396"/>
      </dsp:txXfrm>
    </dsp:sp>
    <dsp:sp modelId="{B9848404-139D-4CB2-962D-998189E272CA}">
      <dsp:nvSpPr>
        <dsp:cNvPr id="0" name=""/>
        <dsp:cNvSpPr/>
      </dsp:nvSpPr>
      <dsp:spPr>
        <a:xfrm rot="266282">
          <a:off x="4649502" y="360596"/>
          <a:ext cx="1282245" cy="1312332"/>
        </a:xfrm>
        <a:prstGeom prst="gear6">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b="0" kern="1200" dirty="0" smtClean="0"/>
            <a:t>Митническа корупция</a:t>
          </a:r>
          <a:endParaRPr lang="en-GB" sz="1200" b="0" kern="1200" dirty="0"/>
        </a:p>
      </dsp:txBody>
      <dsp:txXfrm rot="1166282">
        <a:off x="4928951" y="650214"/>
        <a:ext cx="723346" cy="733097"/>
      </dsp:txXfrm>
    </dsp:sp>
    <dsp:sp modelId="{EEFEE141-619C-4A20-957F-886AAE908DDB}">
      <dsp:nvSpPr>
        <dsp:cNvPr id="0" name=""/>
        <dsp:cNvSpPr/>
      </dsp:nvSpPr>
      <dsp:spPr>
        <a:xfrm rot="802051">
          <a:off x="3859764" y="1801248"/>
          <a:ext cx="2971800" cy="2902197"/>
        </a:xfrm>
        <a:prstGeom prst="circularArrow">
          <a:avLst>
            <a:gd name="adj1" fmla="val 4687"/>
            <a:gd name="adj2" fmla="val 299029"/>
            <a:gd name="adj3" fmla="val 2527248"/>
            <a:gd name="adj4" fmla="val 15837606"/>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46283B-5284-434A-8EDE-353C641A3095}">
      <dsp:nvSpPr>
        <dsp:cNvPr id="0" name=""/>
        <dsp:cNvSpPr/>
      </dsp:nvSpPr>
      <dsp:spPr>
        <a:xfrm>
          <a:off x="1276238" y="1112357"/>
          <a:ext cx="2409255" cy="2409255"/>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B72CDC-1BE2-48C8-AF1D-9C13497A807E}">
      <dsp:nvSpPr>
        <dsp:cNvPr id="0" name=""/>
        <dsp:cNvSpPr/>
      </dsp:nvSpPr>
      <dsp:spPr>
        <a:xfrm rot="808007">
          <a:off x="2738463" y="-146048"/>
          <a:ext cx="2597662" cy="2597662"/>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0860" cy="468630"/>
          </a:xfrm>
          <a:prstGeom prst="rect">
            <a:avLst/>
          </a:prstGeom>
          <a:noFill/>
          <a:ln w="9525">
            <a:noFill/>
            <a:miter lim="800000"/>
            <a:headEnd/>
            <a:tailEnd/>
          </a:ln>
          <a:effectLst/>
        </p:spPr>
        <p:txBody>
          <a:bodyPr vert="horz" wrap="square" lIns="94046" tIns="47023" rIns="94046" bIns="47023" numCol="1" anchor="t" anchorCtr="0" compatLnSpc="1">
            <a:prstTxWarp prst="textNoShape">
              <a:avLst/>
            </a:prstTxWarp>
          </a:bodyPr>
          <a:lstStyle>
            <a:lvl1pPr eaLnBrk="1" hangingPunct="1">
              <a:defRPr sz="1200" smtClean="0">
                <a:solidFill>
                  <a:schemeClr val="tx1"/>
                </a:solidFill>
                <a:latin typeface="Arial" pitchFamily="34" charset="0"/>
              </a:defRPr>
            </a:lvl1pPr>
          </a:lstStyle>
          <a:p>
            <a:pPr>
              <a:defRPr/>
            </a:pPr>
            <a:endParaRPr lang="en-US"/>
          </a:p>
        </p:txBody>
      </p:sp>
      <p:sp>
        <p:nvSpPr>
          <p:cNvPr id="6147" name="Rectangle 3"/>
          <p:cNvSpPr>
            <a:spLocks noGrp="1" noChangeArrowheads="1"/>
          </p:cNvSpPr>
          <p:nvPr>
            <p:ph type="dt" sz="quarter" idx="1"/>
          </p:nvPr>
        </p:nvSpPr>
        <p:spPr bwMode="auto">
          <a:xfrm>
            <a:off x="4014100" y="0"/>
            <a:ext cx="3070860" cy="468630"/>
          </a:xfrm>
          <a:prstGeom prst="rect">
            <a:avLst/>
          </a:prstGeom>
          <a:noFill/>
          <a:ln w="9525">
            <a:noFill/>
            <a:miter lim="800000"/>
            <a:headEnd/>
            <a:tailEnd/>
          </a:ln>
          <a:effectLst/>
        </p:spPr>
        <p:txBody>
          <a:bodyPr vert="horz" wrap="square" lIns="94046" tIns="47023" rIns="94046" bIns="47023" numCol="1" anchor="t" anchorCtr="0" compatLnSpc="1">
            <a:prstTxWarp prst="textNoShape">
              <a:avLst/>
            </a:prstTxWarp>
          </a:bodyPr>
          <a:lstStyle>
            <a:lvl1pPr algn="r" eaLnBrk="1" hangingPunct="1">
              <a:defRPr sz="1200" smtClean="0">
                <a:solidFill>
                  <a:schemeClr val="tx1"/>
                </a:solidFill>
                <a:latin typeface="Arial" pitchFamily="34" charset="0"/>
              </a:defRPr>
            </a:lvl1pPr>
          </a:lstStyle>
          <a:p>
            <a:pPr>
              <a:defRPr/>
            </a:pPr>
            <a:endParaRPr lang="en-US"/>
          </a:p>
        </p:txBody>
      </p:sp>
      <p:sp>
        <p:nvSpPr>
          <p:cNvPr id="6148" name="Rectangle 4"/>
          <p:cNvSpPr>
            <a:spLocks noGrp="1" noChangeArrowheads="1"/>
          </p:cNvSpPr>
          <p:nvPr>
            <p:ph type="ftr" sz="quarter" idx="2"/>
          </p:nvPr>
        </p:nvSpPr>
        <p:spPr bwMode="auto">
          <a:xfrm>
            <a:off x="0" y="8902343"/>
            <a:ext cx="3070860" cy="468630"/>
          </a:xfrm>
          <a:prstGeom prst="rect">
            <a:avLst/>
          </a:prstGeom>
          <a:noFill/>
          <a:ln w="9525">
            <a:noFill/>
            <a:miter lim="800000"/>
            <a:headEnd/>
            <a:tailEnd/>
          </a:ln>
          <a:effectLst/>
        </p:spPr>
        <p:txBody>
          <a:bodyPr vert="horz" wrap="square" lIns="94046" tIns="47023" rIns="94046" bIns="47023" numCol="1" anchor="b" anchorCtr="0" compatLnSpc="1">
            <a:prstTxWarp prst="textNoShape">
              <a:avLst/>
            </a:prstTxWarp>
          </a:bodyPr>
          <a:lstStyle>
            <a:lvl1pPr eaLnBrk="1" hangingPunct="1">
              <a:defRPr sz="1200" smtClean="0">
                <a:solidFill>
                  <a:schemeClr val="tx1"/>
                </a:solidFill>
                <a:latin typeface="Arial" pitchFamily="34" charset="0"/>
              </a:defRPr>
            </a:lvl1pPr>
          </a:lstStyle>
          <a:p>
            <a:pPr>
              <a:defRPr/>
            </a:pPr>
            <a:endParaRPr lang="en-US"/>
          </a:p>
        </p:txBody>
      </p:sp>
      <p:sp>
        <p:nvSpPr>
          <p:cNvPr id="6149" name="Rectangle 5"/>
          <p:cNvSpPr>
            <a:spLocks noGrp="1" noChangeArrowheads="1"/>
          </p:cNvSpPr>
          <p:nvPr>
            <p:ph type="sldNum" sz="quarter" idx="3"/>
          </p:nvPr>
        </p:nvSpPr>
        <p:spPr bwMode="auto">
          <a:xfrm>
            <a:off x="4014100" y="8902343"/>
            <a:ext cx="3070860" cy="468630"/>
          </a:xfrm>
          <a:prstGeom prst="rect">
            <a:avLst/>
          </a:prstGeom>
          <a:noFill/>
          <a:ln w="9525">
            <a:noFill/>
            <a:miter lim="800000"/>
            <a:headEnd/>
            <a:tailEnd/>
          </a:ln>
          <a:effectLst/>
        </p:spPr>
        <p:txBody>
          <a:bodyPr vert="horz" wrap="square" lIns="94046" tIns="47023" rIns="94046" bIns="47023" numCol="1" anchor="b" anchorCtr="0" compatLnSpc="1">
            <a:prstTxWarp prst="textNoShape">
              <a:avLst/>
            </a:prstTxWarp>
          </a:bodyPr>
          <a:lstStyle>
            <a:lvl1pPr algn="r" eaLnBrk="1" hangingPunct="1">
              <a:defRPr sz="1200" smtClean="0">
                <a:solidFill>
                  <a:schemeClr val="tx1"/>
                </a:solidFill>
                <a:latin typeface="Arial" pitchFamily="34" charset="0"/>
              </a:defRPr>
            </a:lvl1pPr>
          </a:lstStyle>
          <a:p>
            <a:pPr>
              <a:defRPr/>
            </a:pPr>
            <a:fld id="{1E8984E6-A4A7-4212-AEFF-00D77FDC31B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70860" cy="468630"/>
          </a:xfrm>
          <a:prstGeom prst="rect">
            <a:avLst/>
          </a:prstGeom>
          <a:noFill/>
          <a:ln w="9525">
            <a:noFill/>
            <a:miter lim="800000"/>
            <a:headEnd/>
            <a:tailEnd/>
          </a:ln>
          <a:effectLst/>
        </p:spPr>
        <p:txBody>
          <a:bodyPr vert="horz" wrap="square" lIns="94046" tIns="47023" rIns="94046" bIns="47023" numCol="1" anchor="t" anchorCtr="0" compatLnSpc="1">
            <a:prstTxWarp prst="textNoShape">
              <a:avLst/>
            </a:prstTxWarp>
          </a:bodyPr>
          <a:lstStyle>
            <a:lvl1pPr eaLnBrk="1" hangingPunct="1">
              <a:defRPr sz="1200" smtClean="0">
                <a:solidFill>
                  <a:schemeClr val="tx1"/>
                </a:solidFill>
                <a:latin typeface="Arial" pitchFamily="34" charset="0"/>
              </a:defRPr>
            </a:lvl1pPr>
          </a:lstStyle>
          <a:p>
            <a:pPr>
              <a:defRPr/>
            </a:pPr>
            <a:endParaRPr lang="en-US"/>
          </a:p>
        </p:txBody>
      </p:sp>
      <p:sp>
        <p:nvSpPr>
          <p:cNvPr id="16387" name="Rectangle 3"/>
          <p:cNvSpPr>
            <a:spLocks noGrp="1" noChangeArrowheads="1"/>
          </p:cNvSpPr>
          <p:nvPr>
            <p:ph type="dt" idx="1"/>
          </p:nvPr>
        </p:nvSpPr>
        <p:spPr bwMode="auto">
          <a:xfrm>
            <a:off x="4014100" y="0"/>
            <a:ext cx="3070860" cy="468630"/>
          </a:xfrm>
          <a:prstGeom prst="rect">
            <a:avLst/>
          </a:prstGeom>
          <a:noFill/>
          <a:ln w="9525">
            <a:noFill/>
            <a:miter lim="800000"/>
            <a:headEnd/>
            <a:tailEnd/>
          </a:ln>
          <a:effectLst/>
        </p:spPr>
        <p:txBody>
          <a:bodyPr vert="horz" wrap="square" lIns="94046" tIns="47023" rIns="94046" bIns="47023" numCol="1" anchor="t" anchorCtr="0" compatLnSpc="1">
            <a:prstTxWarp prst="textNoShape">
              <a:avLst/>
            </a:prstTxWarp>
          </a:bodyPr>
          <a:lstStyle>
            <a:lvl1pPr algn="r" eaLnBrk="1" hangingPunct="1">
              <a:defRPr sz="1200" smtClean="0">
                <a:solidFill>
                  <a:schemeClr val="tx1"/>
                </a:solidFill>
                <a:latin typeface="Arial" pitchFamily="34"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708660" y="4451985"/>
            <a:ext cx="5669280" cy="4217670"/>
          </a:xfrm>
          <a:prstGeom prst="rect">
            <a:avLst/>
          </a:prstGeom>
          <a:noFill/>
          <a:ln w="9525">
            <a:noFill/>
            <a:miter lim="800000"/>
            <a:headEnd/>
            <a:tailEnd/>
          </a:ln>
          <a:effectLst/>
        </p:spPr>
        <p:txBody>
          <a:bodyPr vert="horz" wrap="square" lIns="94046" tIns="47023" rIns="94046" bIns="470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902343"/>
            <a:ext cx="3070860" cy="468630"/>
          </a:xfrm>
          <a:prstGeom prst="rect">
            <a:avLst/>
          </a:prstGeom>
          <a:noFill/>
          <a:ln w="9525">
            <a:noFill/>
            <a:miter lim="800000"/>
            <a:headEnd/>
            <a:tailEnd/>
          </a:ln>
          <a:effectLst/>
        </p:spPr>
        <p:txBody>
          <a:bodyPr vert="horz" wrap="square" lIns="94046" tIns="47023" rIns="94046" bIns="47023" numCol="1" anchor="b" anchorCtr="0" compatLnSpc="1">
            <a:prstTxWarp prst="textNoShape">
              <a:avLst/>
            </a:prstTxWarp>
          </a:bodyPr>
          <a:lstStyle>
            <a:lvl1pPr eaLnBrk="1" hangingPunct="1">
              <a:defRPr sz="1200" smtClean="0">
                <a:solidFill>
                  <a:schemeClr val="tx1"/>
                </a:solidFill>
                <a:latin typeface="Arial" pitchFamily="34" charset="0"/>
              </a:defRPr>
            </a:lvl1pPr>
          </a:lstStyle>
          <a:p>
            <a:pPr>
              <a:defRPr/>
            </a:pPr>
            <a:endParaRPr lang="en-US"/>
          </a:p>
        </p:txBody>
      </p:sp>
      <p:sp>
        <p:nvSpPr>
          <p:cNvPr id="16391" name="Rectangle 7"/>
          <p:cNvSpPr>
            <a:spLocks noGrp="1" noChangeArrowheads="1"/>
          </p:cNvSpPr>
          <p:nvPr>
            <p:ph type="sldNum" sz="quarter" idx="5"/>
          </p:nvPr>
        </p:nvSpPr>
        <p:spPr bwMode="auto">
          <a:xfrm>
            <a:off x="4014100" y="8902343"/>
            <a:ext cx="3070860" cy="468630"/>
          </a:xfrm>
          <a:prstGeom prst="rect">
            <a:avLst/>
          </a:prstGeom>
          <a:noFill/>
          <a:ln w="9525">
            <a:noFill/>
            <a:miter lim="800000"/>
            <a:headEnd/>
            <a:tailEnd/>
          </a:ln>
          <a:effectLst/>
        </p:spPr>
        <p:txBody>
          <a:bodyPr vert="horz" wrap="square" lIns="94046" tIns="47023" rIns="94046" bIns="47023" numCol="1" anchor="b" anchorCtr="0" compatLnSpc="1">
            <a:prstTxWarp prst="textNoShape">
              <a:avLst/>
            </a:prstTxWarp>
          </a:bodyPr>
          <a:lstStyle>
            <a:lvl1pPr algn="r" eaLnBrk="1" hangingPunct="1">
              <a:defRPr sz="1200" smtClean="0">
                <a:solidFill>
                  <a:schemeClr val="tx1"/>
                </a:solidFill>
                <a:latin typeface="Arial" pitchFamily="34" charset="0"/>
              </a:defRPr>
            </a:lvl1pPr>
          </a:lstStyle>
          <a:p>
            <a:pPr>
              <a:defRPr/>
            </a:pPr>
            <a:fld id="{58D9C13C-8001-494B-AAD4-23B0C315C1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6E617F5-3C90-4E62-BEC9-32B19ADE5DE7}" type="slidenum">
              <a:rPr lang="en-US">
                <a:latin typeface="Arial" charset="0"/>
              </a:rPr>
              <a:pPr/>
              <a:t>1</a:t>
            </a:fld>
            <a:endParaRPr lang="en-US">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bg-BG"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We have provided a range of cheaper measures that might help with providing some partial insight with the situation:</a:t>
            </a:r>
          </a:p>
          <a:p>
            <a:pPr>
              <a:buFont typeface="Arial" pitchFamily="34" charset="0"/>
              <a:buChar char="•"/>
            </a:pPr>
            <a:r>
              <a:rPr lang="en-US" dirty="0" smtClean="0"/>
              <a:t>Using diversity and experience (UK – Police corruption; Sweden / - public pressures / culture of non-corruption;)</a:t>
            </a:r>
          </a:p>
          <a:p>
            <a:pPr>
              <a:buFont typeface="Arial" pitchFamily="34" charset="0"/>
              <a:buChar char="•"/>
            </a:pPr>
            <a:r>
              <a:rPr lang="en-US" dirty="0" smtClean="0"/>
              <a:t>Article 83 of the Lisbon Treaty (developing ‘minimum rules concerning the definition’ of corruption in Member States legislation) the EC should </a:t>
            </a:r>
            <a:r>
              <a:rPr lang="en-US" b="1" dirty="0" smtClean="0"/>
              <a:t>develop detailed guidelines to encompass a broad range of criminal offenses under the definition of corruption</a:t>
            </a:r>
          </a:p>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dirty="0" smtClean="0"/>
              <a:t>Извличане на ползи от съществуващи изследвания за връзката между корупцията и организираната престъпност (ОП) </a:t>
            </a:r>
            <a:r>
              <a:rPr lang="en-GB" dirty="0" smtClean="0"/>
              <a:t> </a:t>
            </a:r>
          </a:p>
          <a:p>
            <a:r>
              <a:rPr lang="bg-BG" dirty="0" smtClean="0"/>
              <a:t>Определяне на факторите за използването на корупцията от ОП в държавния и частен сектор</a:t>
            </a:r>
            <a:endParaRPr lang="en-US" dirty="0" smtClean="0"/>
          </a:p>
          <a:p>
            <a:r>
              <a:rPr lang="bg-BG" dirty="0" smtClean="0"/>
              <a:t>Предоставяне на рамка за бъдеща оценка на тенденциите в използването на корупцията от ОП </a:t>
            </a:r>
          </a:p>
          <a:p>
            <a:r>
              <a:rPr lang="bg-BG" dirty="0" smtClean="0"/>
              <a:t>Предоставяне на рамка за бъдеща оценка на ефективността на различните превантивни и репресивни мерки по отношение на корупцията</a:t>
            </a: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Definition</a:t>
            </a:r>
            <a:r>
              <a:rPr lang="en-GB" baseline="0" dirty="0" smtClean="0"/>
              <a:t> of organised crime</a:t>
            </a:r>
            <a:r>
              <a:rPr lang="en-US" baseline="0" dirty="0" smtClean="0"/>
              <a:t> (</a:t>
            </a:r>
            <a:r>
              <a:rPr lang="en-US" baseline="0" dirty="0" err="1" smtClean="0"/>
              <a:t>ille</a:t>
            </a:r>
            <a:endParaRPr lang="bg-BG" baseline="0" dirty="0" smtClean="0"/>
          </a:p>
          <a:p>
            <a:pPr>
              <a:buFontTx/>
              <a:buChar char="-"/>
            </a:pPr>
            <a:r>
              <a:rPr lang="en-US" baseline="0" dirty="0" smtClean="0"/>
              <a:t>gal market, white-collar crime)</a:t>
            </a:r>
          </a:p>
          <a:p>
            <a:pPr>
              <a:buFontTx/>
              <a:buChar char="-"/>
            </a:pPr>
            <a:r>
              <a:rPr lang="en-US" baseline="0" dirty="0" smtClean="0"/>
              <a:t> Problematic indexes on corruption and OC</a:t>
            </a:r>
          </a:p>
          <a:p>
            <a:pPr>
              <a:buFontTx/>
              <a:buChar char="-"/>
            </a:pPr>
            <a:r>
              <a:rPr lang="en-GB" baseline="0" dirty="0" smtClean="0"/>
              <a:t> Little statistical data </a:t>
            </a:r>
            <a:endParaRPr lang="bg-BG" baseline="0" dirty="0" smtClean="0"/>
          </a:p>
          <a:p>
            <a:pPr>
              <a:buFontTx/>
              <a:buChar char="-"/>
            </a:pPr>
            <a:r>
              <a:rPr lang="bg-BG" baseline="0" dirty="0" smtClean="0"/>
              <a:t>Срастване на традиционна орг престъпност</a:t>
            </a:r>
          </a:p>
          <a:p>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 is important</a:t>
            </a:r>
            <a:r>
              <a:rPr lang="en-GB" baseline="0" dirty="0" smtClean="0"/>
              <a:t> to understand that although we have provided separate analyses of corruption within different institutions, most often these are inter-related, as some of these connections are shown within. Corruption politicians might try to influence the investigation and the judicial process; corrupt investigators might try to influence judges or prosecutors, or to seek political protection from prosecutions. </a:t>
            </a:r>
            <a:endParaRPr lang="bg-BG" baseline="0" dirty="0" smtClean="0"/>
          </a:p>
          <a:p>
            <a:endParaRPr lang="bg-BG" baseline="0" dirty="0" smtClean="0"/>
          </a:p>
          <a:p>
            <a:r>
              <a:rPr lang="bg-BG" dirty="0" smtClean="0"/>
              <a:t>Полиция</a:t>
            </a:r>
            <a:endParaRPr lang="en-GB" dirty="0" smtClean="0"/>
          </a:p>
          <a:p>
            <a:r>
              <a:rPr lang="bg-BG" dirty="0" smtClean="0"/>
              <a:t>Съдебна власт</a:t>
            </a:r>
            <a:endParaRPr lang="en-GB" dirty="0" smtClean="0"/>
          </a:p>
          <a:p>
            <a:r>
              <a:rPr lang="bg-BG" dirty="0" smtClean="0"/>
              <a:t>Политическа корупция</a:t>
            </a:r>
            <a:r>
              <a:rPr lang="en-GB" dirty="0" smtClean="0"/>
              <a:t> </a:t>
            </a:r>
          </a:p>
          <a:p>
            <a:r>
              <a:rPr lang="bg-BG" dirty="0" smtClean="0"/>
              <a:t>Митническа администрация</a:t>
            </a:r>
            <a:endParaRPr lang="en-GB" dirty="0" smtClean="0"/>
          </a:p>
          <a:p>
            <a:r>
              <a:rPr lang="bg-BG" dirty="0" smtClean="0"/>
              <a:t>Други институции</a:t>
            </a:r>
            <a:r>
              <a:rPr lang="en-GB" dirty="0" smtClean="0"/>
              <a:t> (</a:t>
            </a:r>
            <a:r>
              <a:rPr lang="bg-BG" dirty="0" smtClean="0"/>
              <a:t>засегнати от организираната престъпност</a:t>
            </a:r>
            <a:r>
              <a:rPr lang="en-GB" dirty="0" smtClean="0"/>
              <a:t>)</a:t>
            </a:r>
          </a:p>
          <a:p>
            <a:pPr lvl="1"/>
            <a:r>
              <a:rPr lang="bg-BG" dirty="0" smtClean="0"/>
              <a:t>Данъчна администрация</a:t>
            </a:r>
            <a:endParaRPr lang="en-GB" dirty="0" smtClean="0"/>
          </a:p>
          <a:p>
            <a:pPr lvl="1"/>
            <a:r>
              <a:rPr lang="bg-BG" dirty="0" smtClean="0"/>
              <a:t>Музеи</a:t>
            </a:r>
            <a:r>
              <a:rPr lang="en-GB" dirty="0" smtClean="0"/>
              <a:t> (</a:t>
            </a:r>
            <a:r>
              <a:rPr lang="bg-BG" dirty="0" smtClean="0"/>
              <a:t>пазар на антики)</a:t>
            </a:r>
            <a:endParaRPr lang="en-GB" dirty="0" smtClean="0"/>
          </a:p>
          <a:p>
            <a:pPr lvl="1"/>
            <a:r>
              <a:rPr lang="bg-BG" dirty="0" smtClean="0"/>
              <a:t>Министерство на земеделието</a:t>
            </a:r>
            <a:r>
              <a:rPr lang="en-GB" dirty="0" smtClean="0"/>
              <a:t>/ </a:t>
            </a:r>
            <a:r>
              <a:rPr lang="bg-BG" dirty="0" smtClean="0"/>
              <a:t>горско стопанство </a:t>
            </a:r>
            <a:r>
              <a:rPr lang="en-GB" dirty="0" smtClean="0"/>
              <a:t>(</a:t>
            </a:r>
            <a:r>
              <a:rPr lang="bg-BG" dirty="0" smtClean="0"/>
              <a:t>незаконен дърводобив</a:t>
            </a:r>
            <a:r>
              <a:rPr lang="en-GB" dirty="0" smtClean="0"/>
              <a:t>)</a:t>
            </a:r>
          </a:p>
          <a:p>
            <a:pPr lvl="1"/>
            <a:r>
              <a:rPr lang="bg-BG" dirty="0" smtClean="0"/>
              <a:t>Министерство на икономиката</a:t>
            </a:r>
            <a:r>
              <a:rPr lang="en-GB" dirty="0" smtClean="0"/>
              <a:t> /</a:t>
            </a:r>
            <a:r>
              <a:rPr lang="bg-BG" dirty="0" smtClean="0"/>
              <a:t>търговия/трафик на оръжие</a:t>
            </a: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tried</a:t>
            </a:r>
            <a:r>
              <a:rPr lang="en-GB" baseline="0" dirty="0" smtClean="0"/>
              <a:t> to do some more complex analysis that included 10 different indicators, which allowed to us to create some clusters of countries. These are explained in the statistical annex of the report. </a:t>
            </a: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example of measurable relations is</a:t>
            </a:r>
            <a:r>
              <a:rPr lang="en-GB" baseline="0" dirty="0" smtClean="0"/>
              <a:t> GDP vs. Corruption, which is quite often analysed. </a:t>
            </a: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If one distils from this statistical analysis, we get 7</a:t>
            </a:r>
            <a:r>
              <a:rPr lang="en-GB" baseline="0" dirty="0" smtClean="0"/>
              <a:t> groups of countries. Based on this groups we selected some countries to get a more detailed picture about the characteristics of each group.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bg-BG" dirty="0" smtClean="0"/>
              <a:t>Английският опит – заразеност на полицията през 1990те</a:t>
            </a:r>
          </a:p>
          <a:p>
            <a:r>
              <a:rPr lang="bg-BG" dirty="0" smtClean="0"/>
              <a:t>Ситуацията в България</a:t>
            </a:r>
          </a:p>
          <a:p>
            <a:pPr lvl="1"/>
            <a:r>
              <a:rPr lang="bg-BG" dirty="0" smtClean="0"/>
              <a:t>Слоеве (отдели – наркотици, проституция), региони </a:t>
            </a:r>
          </a:p>
          <a:p>
            <a:pPr lvl="1"/>
            <a:r>
              <a:rPr lang="bg-BG" dirty="0" smtClean="0"/>
              <a:t>Мерки:</a:t>
            </a:r>
          </a:p>
          <a:p>
            <a:pPr lvl="2"/>
            <a:r>
              <a:rPr lang="bg-BG" dirty="0" smtClean="0"/>
              <a:t>Изолация на корумпираните полицаи</a:t>
            </a:r>
          </a:p>
          <a:p>
            <a:pPr lvl="2"/>
            <a:r>
              <a:rPr lang="bg-BG" dirty="0" smtClean="0"/>
              <a:t>Отдел ‘Вътрешна сигурност’</a:t>
            </a:r>
          </a:p>
          <a:p>
            <a:pPr lvl="2"/>
            <a:r>
              <a:rPr lang="bg-BG" dirty="0" smtClean="0"/>
              <a:t>Нуждата от масирано разчистване (Турция, Гърция, Испания) – в България </a:t>
            </a:r>
          </a:p>
          <a:p>
            <a:pPr lvl="2"/>
            <a:r>
              <a:rPr lang="bg-BG" dirty="0" smtClean="0"/>
              <a:t>Ротации с полицаи от други региони</a:t>
            </a:r>
          </a:p>
          <a:p>
            <a:r>
              <a:rPr lang="bg-BG" dirty="0" smtClean="0"/>
              <a:t>-- Липса на паралел със Западна Европа. В редица страни (Великобритания,</a:t>
            </a:r>
            <a:r>
              <a:rPr lang="bg-BG" baseline="0" dirty="0" smtClean="0"/>
              <a:t> </a:t>
            </a:r>
            <a:endParaRPr lang="bg-BG" dirty="0" smtClean="0"/>
          </a:p>
          <a:p>
            <a:r>
              <a:rPr lang="bg-BG" dirty="0" smtClean="0"/>
              <a:t>Важността</a:t>
            </a:r>
            <a:r>
              <a:rPr lang="bg-BG" baseline="0" dirty="0" smtClean="0"/>
              <a:t> на адвокатите като посредници във всички страни</a:t>
            </a:r>
            <a:endParaRPr lang="bg-BG" dirty="0" smtClean="0"/>
          </a:p>
          <a:p>
            <a:r>
              <a:rPr lang="bg-BG" dirty="0" smtClean="0"/>
              <a:t>Донякъде паралел с Италия</a:t>
            </a:r>
            <a:r>
              <a:rPr lang="en-US" dirty="0" smtClean="0"/>
              <a:t> </a:t>
            </a:r>
            <a:r>
              <a:rPr lang="bg-BG" dirty="0" smtClean="0"/>
              <a:t>и</a:t>
            </a:r>
            <a:r>
              <a:rPr lang="bg-BG" baseline="0" dirty="0" smtClean="0"/>
              <a:t> Испания – политическото влияние върху съдебната система, но там пък все пак не толкова </a:t>
            </a:r>
          </a:p>
          <a:p>
            <a:r>
              <a:rPr lang="bg-BG" baseline="0" dirty="0" smtClean="0"/>
              <a:t>Паралел с Румъния, Полша, </a:t>
            </a:r>
            <a:r>
              <a:rPr lang="bg-BG" dirty="0" smtClean="0"/>
              <a:t>Гърция</a:t>
            </a:r>
            <a:r>
              <a:rPr lang="bg-BG" baseline="0" dirty="0" smtClean="0"/>
              <a:t> като феномен съществува, но особено с Гърция </a:t>
            </a:r>
            <a:endParaRPr lang="bg-BG" dirty="0" smtClean="0"/>
          </a:p>
          <a:p>
            <a:pPr lvl="1"/>
            <a:r>
              <a:rPr lang="bg-BG" dirty="0" smtClean="0"/>
              <a:t>Делата с мрежите от съдии и адвокати</a:t>
            </a:r>
          </a:p>
          <a:p>
            <a:r>
              <a:rPr lang="bg-BG" dirty="0" smtClean="0"/>
              <a:t>Мерки: </a:t>
            </a:r>
          </a:p>
          <a:p>
            <a:pPr lvl="1"/>
            <a:r>
              <a:rPr lang="bg-BG" dirty="0" smtClean="0"/>
              <a:t>ротации </a:t>
            </a:r>
          </a:p>
          <a:p>
            <a:pPr lvl="1"/>
            <a:r>
              <a:rPr lang="bg-BG" dirty="0" smtClean="0"/>
              <a:t>Медицински експертици (Полша)</a:t>
            </a:r>
          </a:p>
          <a:p>
            <a:pPr lvl="0"/>
            <a:endParaRPr lang="bg-BG" dirty="0" smtClean="0"/>
          </a:p>
          <a:p>
            <a:r>
              <a:rPr lang="bg-BG" dirty="0" smtClean="0"/>
              <a:t>Паралели с Италия, Корсика, острови в Гърция, Румъния</a:t>
            </a:r>
          </a:p>
          <a:p>
            <a:r>
              <a:rPr lang="bg-BG" dirty="0" smtClean="0"/>
              <a:t>Ситуацията в България</a:t>
            </a:r>
          </a:p>
          <a:p>
            <a:pPr lvl="1"/>
            <a:r>
              <a:rPr lang="bg-BG" dirty="0" smtClean="0"/>
              <a:t>Обвързаност на местни бизнесмени с криминални структури</a:t>
            </a:r>
          </a:p>
          <a:p>
            <a:pPr lvl="1"/>
            <a:r>
              <a:rPr lang="bg-BG" dirty="0" smtClean="0"/>
              <a:t>Корупция</a:t>
            </a:r>
          </a:p>
          <a:p>
            <a:r>
              <a:rPr lang="bg-BG" dirty="0" smtClean="0"/>
              <a:t>Мерки:</a:t>
            </a:r>
          </a:p>
          <a:p>
            <a:pPr lvl="1"/>
            <a:r>
              <a:rPr lang="bg-BG" dirty="0" smtClean="0"/>
              <a:t>Контрол </a:t>
            </a:r>
          </a:p>
          <a:p>
            <a:pPr lvl="1"/>
            <a:r>
              <a:rPr lang="bg-BG" dirty="0" smtClean="0"/>
              <a:t>Разпускане на местната власт</a:t>
            </a:r>
          </a:p>
          <a:p>
            <a:pPr lvl="1"/>
            <a:r>
              <a:rPr lang="bg-BG" dirty="0" smtClean="0"/>
              <a:t>Ограничения за работа в частният сектор </a:t>
            </a:r>
          </a:p>
          <a:p>
            <a:pPr lvl="0"/>
            <a:endParaRPr lang="bg-BG" dirty="0" smtClean="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5115" indent="-235115">
              <a:buAutoNum type="arabicPeriod"/>
            </a:pPr>
            <a:r>
              <a:rPr lang="en-GB" baseline="0" dirty="0" smtClean="0"/>
              <a:t>Recommendations do not include anti-corruption measures and policies, as due to national specifics it is difficult to recommend one-size-fits-all</a:t>
            </a:r>
          </a:p>
          <a:p>
            <a:pPr marL="235115" indent="-235115">
              <a:buAutoNum type="arabicPeriod"/>
            </a:pPr>
            <a:r>
              <a:rPr lang="en-GB" baseline="0" dirty="0" smtClean="0"/>
              <a:t>Presently there is no available data in Member States, that would allow for Europol OCTA type report. In fact, the OCTA methodology, which includes detailed questions on corruption, only confirms that a ‘self-reporting’ mechanism is not appropriate (as theoretically it should have provided sufficient information to the EC, and this present study would not have been necessary)</a:t>
            </a:r>
          </a:p>
          <a:p>
            <a:pPr marL="235115" indent="-235115">
              <a:buAutoNum type="arabicPeriod"/>
            </a:pPr>
            <a:r>
              <a:rPr lang="en-GB" baseline="0" dirty="0" smtClean="0"/>
              <a:t>Our recommendation on a monitoring mechanism is presented schematically here, with the key elements that </a:t>
            </a:r>
            <a:r>
              <a:rPr lang="en-GB" baseline="0" dirty="0" err="1" smtClean="0"/>
              <a:t>suc</a:t>
            </a:r>
            <a:r>
              <a:rPr lang="en-GB" baseline="0" dirty="0" smtClean="0"/>
              <a:t> a system should include.</a:t>
            </a:r>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052513"/>
            <a:ext cx="1979613"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1188" y="1052513"/>
            <a:ext cx="5789612"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11188" y="1052513"/>
            <a:ext cx="7848600" cy="71913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11188" y="1989138"/>
            <a:ext cx="7921625" cy="4137025"/>
          </a:xfrm>
        </p:spPr>
        <p:txBody>
          <a:bodyPr/>
          <a:lstStyle/>
          <a:p>
            <a:pPr lvl="0"/>
            <a:r>
              <a:rPr lang="en-US" noProof="0" smtClean="0"/>
              <a:t>Click icon to add SmartArt graphic</a:t>
            </a:r>
          </a:p>
        </p:txBody>
      </p:sp>
    </p:spTree>
  </p:cSld>
  <p:clrMapOvr>
    <a:masterClrMapping/>
  </p:clrMapOvr>
  <p:transition spd="med"/>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11188" y="1052513"/>
            <a:ext cx="7848600" cy="71913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1188" y="1989138"/>
            <a:ext cx="7921625" cy="199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1188" y="4133850"/>
            <a:ext cx="7921625" cy="199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11188" y="1052513"/>
            <a:ext cx="7848600" cy="719137"/>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11188" y="1989138"/>
            <a:ext cx="7921625" cy="4137025"/>
          </a:xfrm>
        </p:spPr>
        <p:txBody>
          <a:bodyPr/>
          <a:lstStyle/>
          <a:p>
            <a:pPr lvl="0"/>
            <a:r>
              <a:rPr lang="en-US" noProof="0" smtClean="0"/>
              <a:t>Click icon to add chart</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srcRect/>
          <a:stretch>
            <a:fillRect/>
          </a:stretch>
        </p:blipFill>
        <p:spPr bwMode="auto">
          <a:xfrm>
            <a:off x="381000" y="5791200"/>
            <a:ext cx="2438400" cy="469900"/>
          </a:xfrm>
          <a:prstGeom prst="rect">
            <a:avLst/>
          </a:prstGeom>
          <a:noFill/>
          <a:ln w="9525">
            <a:noFill/>
            <a:miter lim="800000"/>
            <a:headEnd/>
            <a:tailEnd/>
          </a:ln>
        </p:spPr>
      </p:pic>
      <p:pic>
        <p:nvPicPr>
          <p:cNvPr id="5" name="Picture 4"/>
          <p:cNvPicPr>
            <a:picLocks noChangeAspect="1"/>
          </p:cNvPicPr>
          <p:nvPr userDrawn="1"/>
        </p:nvPicPr>
        <p:blipFill>
          <a:blip r:embed="rId3" cstate="print"/>
          <a:srcRect/>
          <a:stretch>
            <a:fillRect/>
          </a:stretch>
        </p:blipFill>
        <p:spPr bwMode="auto">
          <a:xfrm>
            <a:off x="6705600" y="5486400"/>
            <a:ext cx="2032000" cy="781050"/>
          </a:xfrm>
          <a:prstGeom prst="rect">
            <a:avLst/>
          </a:prstGeom>
          <a:noFill/>
          <a:ln w="9525">
            <a:noFill/>
            <a:miter lim="800000"/>
            <a:headEnd/>
            <a:tailEnd/>
          </a:ln>
        </p:spPr>
      </p:pic>
      <p:sp>
        <p:nvSpPr>
          <p:cNvPr id="12290" name="Rectangle 2"/>
          <p:cNvSpPr>
            <a:spLocks noGrp="1" noChangeArrowheads="1"/>
          </p:cNvSpPr>
          <p:nvPr>
            <p:ph type="ctrTitle"/>
          </p:nvPr>
        </p:nvSpPr>
        <p:spPr>
          <a:xfrm>
            <a:off x="685800" y="692150"/>
            <a:ext cx="7989888" cy="2449513"/>
          </a:xfrm>
        </p:spPr>
        <p:txBody>
          <a:bodyPr/>
          <a:lstStyle>
            <a:lvl1pPr>
              <a:defRPr sz="3200"/>
            </a:lvl1pPr>
          </a:lstStyle>
          <a:p>
            <a:r>
              <a:rPr lang="en-US"/>
              <a:t>Click to edit Master title style</a:t>
            </a:r>
          </a:p>
        </p:txBody>
      </p:sp>
      <p:sp>
        <p:nvSpPr>
          <p:cNvPr id="12291" name="Rectangle 3"/>
          <p:cNvSpPr>
            <a:spLocks noGrp="1" noChangeArrowheads="1"/>
          </p:cNvSpPr>
          <p:nvPr>
            <p:ph type="subTitle" idx="1"/>
          </p:nvPr>
        </p:nvSpPr>
        <p:spPr>
          <a:xfrm>
            <a:off x="1693863" y="3860800"/>
            <a:ext cx="7010400" cy="1600200"/>
          </a:xfrm>
        </p:spPr>
        <p:txBody>
          <a:bodyPr/>
          <a:lstStyle>
            <a:lvl1pPr marL="0" indent="0">
              <a:buFont typeface="Wingdings" pitchFamily="2" charset="2"/>
              <a:buNone/>
              <a:defRPr sz="2200"/>
            </a:lvl1pPr>
          </a:lstStyle>
          <a:p>
            <a:r>
              <a:rPr lang="en-US"/>
              <a:t>Click to edit Master subtitle style</a:t>
            </a:r>
          </a:p>
        </p:txBody>
      </p:sp>
      <p:sp>
        <p:nvSpPr>
          <p:cNvPr id="6" name="Rectangle 4"/>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smtClean="0">
                <a:solidFill>
                  <a:schemeClr val="tx1"/>
                </a:solidFill>
                <a:latin typeface="Verdana" pitchFamily="34" charset="0"/>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8" name="Rectangle 6"/>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fld id="{5EEC0B69-A4C6-4A3C-8CDC-44B5962E98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1188" y="1989138"/>
            <a:ext cx="3884612"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9138"/>
            <a:ext cx="3884613"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bwMode="auto">
          <a:xfrm>
            <a:off x="611188" y="1052513"/>
            <a:ext cx="7848600" cy="7191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bg-BG" smtClean="0"/>
          </a:p>
        </p:txBody>
      </p:sp>
      <p:sp>
        <p:nvSpPr>
          <p:cNvPr id="77827" name="Rectangle 3"/>
          <p:cNvSpPr>
            <a:spLocks noGrp="1" noChangeArrowheads="1"/>
          </p:cNvSpPr>
          <p:nvPr>
            <p:ph type="body" idx="1"/>
          </p:nvPr>
        </p:nvSpPr>
        <p:spPr bwMode="auto">
          <a:xfrm>
            <a:off x="611188" y="1989138"/>
            <a:ext cx="7921625" cy="4137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smtClean="0"/>
          </a:p>
        </p:txBody>
      </p:sp>
    </p:spTree>
  </p:cSld>
  <p:clrMap bg1="lt1" tx1="dk1" bg2="lt2" tx2="dk2" accent1="accent1" accent2="accent2" accent3="accent3" accent4="accent4" accent5="accent5" accent6="accent6" hlink="hlink" folHlink="folHlink"/>
  <p:sldLayoutIdLst>
    <p:sldLayoutId id="2147483835"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6" r:id="rId15"/>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827"/>
                                        </p:tgtEl>
                                        <p:attrNameLst>
                                          <p:attrName>style.visibility</p:attrName>
                                        </p:attrNameLst>
                                      </p:cBhvr>
                                      <p:to>
                                        <p:strVal val="visible"/>
                                      </p:to>
                                    </p:set>
                                    <p:animEffect transition="in" filter="fade">
                                      <p:cBhvr>
                                        <p:cTn id="10" dur="20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p:tmplLst>
          <p:tmpl>
            <p:tnLst>
              <p:par>
                <p:cTn presetID="10" presetClass="entr" presetSubtype="0" fill="hold" nodeType="with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2000"/>
                        <p:tgtEl>
                          <p:spTgt spid="77827"/>
                        </p:tgtEl>
                      </p:cBhvr>
                    </p:animEffect>
                  </p:childTnLst>
                </p:cTn>
              </p:par>
            </p:tnLst>
          </p:tmpl>
        </p:tmplLst>
      </p:bldP>
    </p:bldLst>
  </p:timing>
  <p:hf sldNum="0" hdr="0" ftr="0"/>
  <p:txStyles>
    <p:titleStyle>
      <a:lvl1pPr algn="ctr" rtl="0" eaLnBrk="0" fontAlgn="base" hangingPunct="0">
        <a:spcBef>
          <a:spcPct val="0"/>
        </a:spcBef>
        <a:spcAft>
          <a:spcPct val="0"/>
        </a:spcAft>
        <a:defRPr sz="2800" b="1">
          <a:solidFill>
            <a:srgbClr val="55919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2800" b="1">
          <a:solidFill>
            <a:srgbClr val="559192"/>
          </a:solidFill>
          <a:latin typeface="Calibri" pitchFamily="-109" charset="0"/>
          <a:ea typeface="ＭＳ Ｐゴシック" pitchFamily="-105" charset="-128"/>
          <a:cs typeface="ＭＳ Ｐゴシック" pitchFamily="-105" charset="-128"/>
        </a:defRPr>
      </a:lvl2pPr>
      <a:lvl3pPr algn="ctr" rtl="0" eaLnBrk="0" fontAlgn="base" hangingPunct="0">
        <a:spcBef>
          <a:spcPct val="0"/>
        </a:spcBef>
        <a:spcAft>
          <a:spcPct val="0"/>
        </a:spcAft>
        <a:defRPr sz="2800" b="1">
          <a:solidFill>
            <a:srgbClr val="559192"/>
          </a:solidFill>
          <a:latin typeface="Calibri" pitchFamily="-109" charset="0"/>
          <a:ea typeface="ＭＳ Ｐゴシック" pitchFamily="-105" charset="-128"/>
          <a:cs typeface="ＭＳ Ｐゴシック" pitchFamily="-105" charset="-128"/>
        </a:defRPr>
      </a:lvl3pPr>
      <a:lvl4pPr algn="ctr" rtl="0" eaLnBrk="0" fontAlgn="base" hangingPunct="0">
        <a:spcBef>
          <a:spcPct val="0"/>
        </a:spcBef>
        <a:spcAft>
          <a:spcPct val="0"/>
        </a:spcAft>
        <a:defRPr sz="2800" b="1">
          <a:solidFill>
            <a:srgbClr val="559192"/>
          </a:solidFill>
          <a:latin typeface="Calibri" pitchFamily="-109" charset="0"/>
          <a:ea typeface="ＭＳ Ｐゴシック" pitchFamily="-105" charset="-128"/>
          <a:cs typeface="ＭＳ Ｐゴシック" pitchFamily="-105" charset="-128"/>
        </a:defRPr>
      </a:lvl4pPr>
      <a:lvl5pPr algn="ctr" rtl="0" eaLnBrk="0" fontAlgn="base" hangingPunct="0">
        <a:spcBef>
          <a:spcPct val="0"/>
        </a:spcBef>
        <a:spcAft>
          <a:spcPct val="0"/>
        </a:spcAft>
        <a:defRPr sz="2800" b="1">
          <a:solidFill>
            <a:srgbClr val="559192"/>
          </a:solidFill>
          <a:latin typeface="Calibri" pitchFamily="-109" charset="0"/>
          <a:ea typeface="ＭＳ Ｐゴシック" pitchFamily="-105" charset="-128"/>
          <a:cs typeface="ＭＳ Ｐゴシック" pitchFamily="-105" charset="-128"/>
        </a:defRPr>
      </a:lvl5pPr>
      <a:lvl6pPr marL="457200" algn="ctr" rtl="0" eaLnBrk="1" fontAlgn="base" hangingPunct="1">
        <a:spcBef>
          <a:spcPct val="0"/>
        </a:spcBef>
        <a:spcAft>
          <a:spcPct val="0"/>
        </a:spcAft>
        <a:defRPr sz="2800" b="1">
          <a:solidFill>
            <a:srgbClr val="559192"/>
          </a:solidFill>
          <a:latin typeface="Trebuchet MS" pitchFamily="29" charset="0"/>
        </a:defRPr>
      </a:lvl6pPr>
      <a:lvl7pPr marL="914400" algn="ctr" rtl="0" eaLnBrk="1" fontAlgn="base" hangingPunct="1">
        <a:spcBef>
          <a:spcPct val="0"/>
        </a:spcBef>
        <a:spcAft>
          <a:spcPct val="0"/>
        </a:spcAft>
        <a:defRPr sz="2800" b="1">
          <a:solidFill>
            <a:srgbClr val="559192"/>
          </a:solidFill>
          <a:latin typeface="Trebuchet MS" pitchFamily="29" charset="0"/>
        </a:defRPr>
      </a:lvl7pPr>
      <a:lvl8pPr marL="1371600" algn="ctr" rtl="0" eaLnBrk="1" fontAlgn="base" hangingPunct="1">
        <a:spcBef>
          <a:spcPct val="0"/>
        </a:spcBef>
        <a:spcAft>
          <a:spcPct val="0"/>
        </a:spcAft>
        <a:defRPr sz="2800" b="1">
          <a:solidFill>
            <a:srgbClr val="559192"/>
          </a:solidFill>
          <a:latin typeface="Trebuchet MS" pitchFamily="29" charset="0"/>
        </a:defRPr>
      </a:lvl8pPr>
      <a:lvl9pPr marL="1828800" algn="ctr" rtl="0" eaLnBrk="1" fontAlgn="base" hangingPunct="1">
        <a:spcBef>
          <a:spcPct val="0"/>
        </a:spcBef>
        <a:spcAft>
          <a:spcPct val="0"/>
        </a:spcAft>
        <a:defRPr sz="2800" b="1">
          <a:solidFill>
            <a:srgbClr val="559192"/>
          </a:solidFill>
          <a:latin typeface="Trebuchet MS" pitchFamily="29" charset="0"/>
        </a:defRPr>
      </a:lvl9pPr>
    </p:titleStyle>
    <p:bodyStyle>
      <a:lvl1pPr marL="342900" indent="-342900" algn="l" rtl="0" eaLnBrk="0" fontAlgn="base" hangingPunct="0">
        <a:spcBef>
          <a:spcPct val="20000"/>
        </a:spcBef>
        <a:spcAft>
          <a:spcPct val="0"/>
        </a:spcAft>
        <a:buClr>
          <a:srgbClr val="DBC466"/>
        </a:buClr>
        <a:buChar char="•"/>
        <a:defRPr sz="24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rgbClr val="DBC466"/>
        </a:buClr>
        <a:buChar char="•"/>
        <a:defRPr sz="2000">
          <a:solidFill>
            <a:schemeClr val="tx1"/>
          </a:solidFill>
          <a:latin typeface="+mn-lt"/>
          <a:ea typeface="ＭＳ Ｐゴシック" pitchFamily="29" charset="-128"/>
        </a:defRPr>
      </a:lvl2pPr>
      <a:lvl3pPr marL="1143000" indent="-228600" algn="l" rtl="0" eaLnBrk="0" fontAlgn="base" hangingPunct="0">
        <a:spcBef>
          <a:spcPct val="20000"/>
        </a:spcBef>
        <a:spcAft>
          <a:spcPct val="0"/>
        </a:spcAft>
        <a:buClr>
          <a:srgbClr val="DBC466"/>
        </a:buClr>
        <a:buChar char="•"/>
        <a:defRPr sz="2400">
          <a:solidFill>
            <a:schemeClr val="tx1"/>
          </a:solidFill>
          <a:latin typeface="+mn-lt"/>
          <a:ea typeface="ＭＳ Ｐゴシック" pitchFamily="29" charset="-128"/>
        </a:defRPr>
      </a:lvl3pPr>
      <a:lvl4pPr marL="1600200" indent="-228600" algn="l" rtl="0" eaLnBrk="0" fontAlgn="base" hangingPunct="0">
        <a:spcBef>
          <a:spcPct val="20000"/>
        </a:spcBef>
        <a:spcAft>
          <a:spcPct val="0"/>
        </a:spcAft>
        <a:buClr>
          <a:srgbClr val="DBC466"/>
        </a:buClr>
        <a:buChar char="•"/>
        <a:defRPr sz="1600">
          <a:solidFill>
            <a:schemeClr val="tx1"/>
          </a:solidFill>
          <a:latin typeface="+mn-lt"/>
          <a:ea typeface="ＭＳ Ｐゴシック" pitchFamily="29" charset="-128"/>
        </a:defRPr>
      </a:lvl4pPr>
      <a:lvl5pPr marL="2057400" indent="-228600" algn="l" rtl="0" eaLnBrk="0" fontAlgn="base" hangingPunct="0">
        <a:spcBef>
          <a:spcPct val="20000"/>
        </a:spcBef>
        <a:spcAft>
          <a:spcPct val="0"/>
        </a:spcAft>
        <a:buClr>
          <a:srgbClr val="DBC466"/>
        </a:buClr>
        <a:buChar char="•"/>
        <a:defRPr sz="1600">
          <a:solidFill>
            <a:schemeClr val="tx1"/>
          </a:solidFill>
          <a:latin typeface="+mn-lt"/>
          <a:ea typeface="ＭＳ Ｐゴシック" pitchFamily="29" charset="-128"/>
        </a:defRPr>
      </a:lvl5pPr>
      <a:lvl6pPr marL="2514600" indent="-228600" algn="l" rtl="0" eaLnBrk="1" fontAlgn="base" hangingPunct="1">
        <a:spcBef>
          <a:spcPct val="20000"/>
        </a:spcBef>
        <a:spcAft>
          <a:spcPct val="0"/>
        </a:spcAft>
        <a:buClr>
          <a:srgbClr val="DBC466"/>
        </a:buClr>
        <a:buChar char="•"/>
        <a:defRPr sz="1600">
          <a:solidFill>
            <a:schemeClr val="tx1"/>
          </a:solidFill>
          <a:latin typeface="+mn-lt"/>
          <a:ea typeface="ＭＳ Ｐゴシック" pitchFamily="29" charset="-128"/>
        </a:defRPr>
      </a:lvl6pPr>
      <a:lvl7pPr marL="2971800" indent="-228600" algn="l" rtl="0" eaLnBrk="1" fontAlgn="base" hangingPunct="1">
        <a:spcBef>
          <a:spcPct val="20000"/>
        </a:spcBef>
        <a:spcAft>
          <a:spcPct val="0"/>
        </a:spcAft>
        <a:buClr>
          <a:srgbClr val="DBC466"/>
        </a:buClr>
        <a:buChar char="•"/>
        <a:defRPr sz="1600">
          <a:solidFill>
            <a:schemeClr val="tx1"/>
          </a:solidFill>
          <a:latin typeface="+mn-lt"/>
          <a:ea typeface="ＭＳ Ｐゴシック" pitchFamily="29" charset="-128"/>
        </a:defRPr>
      </a:lvl7pPr>
      <a:lvl8pPr marL="3429000" indent="-228600" algn="l" rtl="0" eaLnBrk="1" fontAlgn="base" hangingPunct="1">
        <a:spcBef>
          <a:spcPct val="20000"/>
        </a:spcBef>
        <a:spcAft>
          <a:spcPct val="0"/>
        </a:spcAft>
        <a:buClr>
          <a:srgbClr val="DBC466"/>
        </a:buClr>
        <a:buChar char="•"/>
        <a:defRPr sz="1600">
          <a:solidFill>
            <a:schemeClr val="tx1"/>
          </a:solidFill>
          <a:latin typeface="+mn-lt"/>
          <a:ea typeface="ＭＳ Ｐゴシック" pitchFamily="29" charset="-128"/>
        </a:defRPr>
      </a:lvl8pPr>
      <a:lvl9pPr marL="3886200" indent="-228600" algn="l" rtl="0" eaLnBrk="1" fontAlgn="base" hangingPunct="1">
        <a:spcBef>
          <a:spcPct val="20000"/>
        </a:spcBef>
        <a:spcAft>
          <a:spcPct val="0"/>
        </a:spcAft>
        <a:buClr>
          <a:srgbClr val="DBC466"/>
        </a:buClr>
        <a:buChar char="•"/>
        <a:defRPr sz="1600">
          <a:solidFill>
            <a:schemeClr val="tx1"/>
          </a:solidFill>
          <a:latin typeface="+mn-lt"/>
          <a:ea typeface="ＭＳ Ｐゴシック" pitchFamily="2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381000" y="1828800"/>
            <a:ext cx="6248400" cy="1828800"/>
          </a:xfrm>
        </p:spPr>
        <p:txBody>
          <a:bodyPr/>
          <a:lstStyle/>
          <a:p>
            <a:pPr algn="r" eaLnBrk="1" hangingPunct="1">
              <a:spcAft>
                <a:spcPts val="600"/>
              </a:spcAft>
            </a:pPr>
            <a:r>
              <a:rPr lang="bg-BG" dirty="0" smtClean="0">
                <a:ea typeface="ＭＳ Ｐゴシック" pitchFamily="34" charset="-128"/>
              </a:rPr>
              <a:t>Корупция и организирана престъпност в Европейския съюз</a:t>
            </a:r>
            <a:endParaRPr lang="en-US" sz="2000" dirty="0" smtClean="0">
              <a:ea typeface="ＭＳ Ｐゴシック" pitchFamily="34" charset="-128"/>
            </a:endParaRPr>
          </a:p>
        </p:txBody>
      </p:sp>
      <p:sp>
        <p:nvSpPr>
          <p:cNvPr id="4099" name="Rectangle 3"/>
          <p:cNvSpPr>
            <a:spLocks noGrp="1" noChangeArrowheads="1"/>
          </p:cNvSpPr>
          <p:nvPr>
            <p:ph type="subTitle" idx="4294967295"/>
          </p:nvPr>
        </p:nvSpPr>
        <p:spPr>
          <a:xfrm>
            <a:off x="381000" y="3657600"/>
            <a:ext cx="6248400" cy="929485"/>
          </a:xfrm>
        </p:spPr>
        <p:txBody>
          <a:bodyPr>
            <a:spAutoFit/>
          </a:bodyPr>
          <a:lstStyle/>
          <a:p>
            <a:pPr algn="r" eaLnBrk="1" hangingPunct="1">
              <a:buFontTx/>
              <a:buNone/>
            </a:pPr>
            <a:r>
              <a:rPr lang="bg-BG" sz="1600" dirty="0" smtClean="0">
                <a:ea typeface="ＭＳ Ｐゴシック" pitchFamily="34" charset="-128"/>
              </a:rPr>
              <a:t>Филип Гунев, Тихомир Безлов, Руслан Стефанов</a:t>
            </a:r>
            <a:endParaRPr lang="en-US" sz="1600" dirty="0" smtClean="0">
              <a:ea typeface="ＭＳ Ｐゴシック" pitchFamily="34" charset="-128"/>
            </a:endParaRPr>
          </a:p>
          <a:p>
            <a:pPr algn="r" eaLnBrk="1" hangingPunct="1">
              <a:buFontTx/>
              <a:buNone/>
            </a:pPr>
            <a:r>
              <a:rPr lang="bg-BG" sz="1600" dirty="0" smtClean="0">
                <a:ea typeface="ＭＳ Ｐゴシック" pitchFamily="34" charset="-128"/>
              </a:rPr>
              <a:t>Център за изследване на демокрацията</a:t>
            </a:r>
            <a:endParaRPr lang="en-US" sz="1600" dirty="0" smtClean="0">
              <a:ea typeface="ＭＳ Ｐゴシック" pitchFamily="34" charset="-128"/>
            </a:endParaRPr>
          </a:p>
          <a:p>
            <a:pPr algn="r" eaLnBrk="1" hangingPunct="1">
              <a:buFontTx/>
              <a:buNone/>
            </a:pPr>
            <a:r>
              <a:rPr lang="bg-BG" sz="1600" dirty="0" smtClean="0">
                <a:solidFill>
                  <a:schemeClr val="accent2"/>
                </a:solidFill>
                <a:ea typeface="ＭＳ Ｐゴシック" pitchFamily="34" charset="-128"/>
              </a:rPr>
              <a:t>София</a:t>
            </a:r>
            <a:r>
              <a:rPr lang="en-US" sz="1600" dirty="0" smtClean="0">
                <a:solidFill>
                  <a:schemeClr val="accent2"/>
                </a:solidFill>
                <a:ea typeface="ＭＳ Ｐゴシック" pitchFamily="34" charset="-128"/>
              </a:rPr>
              <a:t>, </a:t>
            </a:r>
            <a:r>
              <a:rPr lang="bg-BG" sz="1600" dirty="0" smtClean="0">
                <a:solidFill>
                  <a:schemeClr val="accent2"/>
                </a:solidFill>
                <a:ea typeface="ＭＳ Ｐゴシック" pitchFamily="34" charset="-128"/>
              </a:rPr>
              <a:t>16</a:t>
            </a:r>
            <a:r>
              <a:rPr lang="en-US" sz="1600" dirty="0" smtClean="0">
                <a:solidFill>
                  <a:schemeClr val="accent2"/>
                </a:solidFill>
                <a:ea typeface="ＭＳ Ｐゴシック" pitchFamily="34" charset="-128"/>
              </a:rPr>
              <a:t> </a:t>
            </a:r>
            <a:r>
              <a:rPr lang="bg-BG" sz="1600" dirty="0" smtClean="0">
                <a:solidFill>
                  <a:schemeClr val="accent2"/>
                </a:solidFill>
                <a:ea typeface="ＭＳ Ｐゴシック" pitchFamily="34" charset="-128"/>
              </a:rPr>
              <a:t>ноември</a:t>
            </a:r>
            <a:r>
              <a:rPr lang="en-US" sz="1600" dirty="0" smtClean="0">
                <a:solidFill>
                  <a:schemeClr val="accent2"/>
                </a:solidFill>
                <a:ea typeface="ＭＳ Ｐゴシック" pitchFamily="34" charset="-128"/>
              </a:rPr>
              <a:t> 20</a:t>
            </a:r>
            <a:r>
              <a:rPr lang="bg-BG" sz="1600" dirty="0" smtClean="0">
                <a:solidFill>
                  <a:schemeClr val="accent2"/>
                </a:solidFill>
                <a:ea typeface="ＭＳ Ｐゴシック" pitchFamily="34" charset="-128"/>
              </a:rPr>
              <a:t>10</a:t>
            </a:r>
            <a:endParaRPr lang="en-US" sz="1600" dirty="0" smtClean="0">
              <a:solidFill>
                <a:schemeClr val="accent2"/>
              </a:solidFill>
              <a:ea typeface="ＭＳ Ｐゴシック" pitchFamily="34" charset="-128"/>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g-BG" b="1" dirty="0" smtClean="0"/>
              <a:t>Създаване на обща дефиниция за корупция</a:t>
            </a:r>
            <a:endParaRPr lang="en-US" b="1" dirty="0" smtClean="0"/>
          </a:p>
          <a:p>
            <a:r>
              <a:rPr lang="bg-BG" b="1" dirty="0" smtClean="0"/>
              <a:t>Хармонизиране на статистиката за институционалната корупция</a:t>
            </a:r>
            <a:endParaRPr lang="en-US" b="1" dirty="0" smtClean="0"/>
          </a:p>
          <a:p>
            <a:r>
              <a:rPr lang="bg-BG" b="1" dirty="0" smtClean="0"/>
              <a:t>Изследване на ЕС за оценка на нивото и въздействието на престъпността върху бизнеса</a:t>
            </a:r>
            <a:endParaRPr lang="en-US" b="1" dirty="0" smtClean="0"/>
          </a:p>
          <a:p>
            <a:endParaRPr lang="en-US" b="1" dirty="0" smtClean="0"/>
          </a:p>
          <a:p>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bg-BG" dirty="0" smtClean="0"/>
              <a:t>Препоръки към ЕК</a:t>
            </a:r>
            <a:r>
              <a:rPr lang="en-US" dirty="0" smtClean="0"/>
              <a:t/>
            </a:r>
            <a:br>
              <a:rPr lang="en-US" dirty="0" smtClean="0"/>
            </a:br>
            <a:r>
              <a:rPr lang="en-US" sz="1800" dirty="0" smtClean="0"/>
              <a:t>Recommendations to the European Commission (cont’d)</a:t>
            </a:r>
            <a:endParaRPr lang="en-GB"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188" y="1989138"/>
            <a:ext cx="8137276" cy="4543467"/>
          </a:xfrm>
        </p:spPr>
        <p:txBody>
          <a:bodyPr/>
          <a:lstStyle/>
          <a:p>
            <a:r>
              <a:rPr lang="bg-BG" b="1" dirty="0" smtClean="0"/>
              <a:t>Извършване на оценка на въздействието на антикорупционните политики</a:t>
            </a:r>
            <a:endParaRPr lang="en-US" b="1" dirty="0" smtClean="0"/>
          </a:p>
          <a:p>
            <a:r>
              <a:rPr lang="bg-BG" b="1" dirty="0" smtClean="0"/>
              <a:t>Механизми за институционален мониторинг</a:t>
            </a:r>
            <a:endParaRPr lang="en-US" b="1" dirty="0" smtClean="0"/>
          </a:p>
          <a:p>
            <a:r>
              <a:rPr lang="bg-BG" b="1" dirty="0" smtClean="0"/>
              <a:t>Повишаване на вътрешния капацитет на институциите за разкриване на корупция</a:t>
            </a:r>
            <a:endParaRPr lang="en-US" b="1" dirty="0" smtClean="0"/>
          </a:p>
          <a:p>
            <a:r>
              <a:rPr lang="bg-BG" b="1" dirty="0" smtClean="0"/>
              <a:t>Повишаване информираността за антикорупционните органи</a:t>
            </a:r>
            <a:endParaRPr lang="en-US" b="1" dirty="0" smtClean="0"/>
          </a:p>
          <a:p>
            <a:r>
              <a:rPr lang="bg-BG" b="1" dirty="0" smtClean="0"/>
              <a:t>Съвместна работа с частния сектор</a:t>
            </a:r>
            <a:endParaRPr lang="en-US" b="1" dirty="0" smtClean="0"/>
          </a:p>
          <a:p>
            <a:endParaRPr lang="en-US" b="1" dirty="0" smtClean="0"/>
          </a:p>
          <a:p>
            <a:endParaRPr lang="en-US" b="1" dirty="0" smtClean="0"/>
          </a:p>
          <a:p>
            <a:endParaRPr lang="en-US" b="1" dirty="0" smtClean="0"/>
          </a:p>
          <a:p>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bg-BG" dirty="0" smtClean="0"/>
              <a:t>Препоръки към страните-членки</a:t>
            </a:r>
            <a:r>
              <a:rPr lang="en-US" dirty="0" smtClean="0"/>
              <a:t/>
            </a:r>
            <a:br>
              <a:rPr lang="en-US" dirty="0" smtClean="0"/>
            </a:br>
            <a:r>
              <a:rPr lang="en-US" sz="1800" dirty="0" smtClean="0"/>
              <a:t>Recommendations to the EU Member States</a:t>
            </a:r>
            <a:endParaRPr lang="en-GB"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188" y="1989138"/>
            <a:ext cx="8050268" cy="4360902"/>
          </a:xfrm>
        </p:spPr>
        <p:txBody>
          <a:bodyPr/>
          <a:lstStyle/>
          <a:p>
            <a:endParaRPr lang="en-GB" dirty="0"/>
          </a:p>
        </p:txBody>
      </p:sp>
      <p:sp>
        <p:nvSpPr>
          <p:cNvPr id="4" name="Title 1"/>
          <p:cNvSpPr>
            <a:spLocks noGrp="1"/>
          </p:cNvSpPr>
          <p:nvPr>
            <p:ph type="title"/>
          </p:nvPr>
        </p:nvSpPr>
        <p:spPr>
          <a:xfrm>
            <a:off x="628596" y="873090"/>
            <a:ext cx="7848600" cy="719137"/>
          </a:xfrm>
        </p:spPr>
        <p:style>
          <a:lnRef idx="1">
            <a:schemeClr val="accent2"/>
          </a:lnRef>
          <a:fillRef idx="3">
            <a:schemeClr val="accent2"/>
          </a:fillRef>
          <a:effectRef idx="2">
            <a:schemeClr val="accent2"/>
          </a:effectRef>
          <a:fontRef idx="minor">
            <a:schemeClr val="lt1"/>
          </a:fontRef>
        </p:style>
        <p:txBody>
          <a:bodyPr/>
          <a:lstStyle/>
          <a:p>
            <a:r>
              <a:rPr lang="bg-BG" dirty="0" smtClean="0"/>
              <a:t>Изследването</a:t>
            </a:r>
            <a:br>
              <a:rPr lang="bg-BG" dirty="0" smtClean="0"/>
            </a:br>
            <a:r>
              <a:rPr lang="en-US" sz="1800" dirty="0" smtClean="0"/>
              <a:t>The study and its methods</a:t>
            </a:r>
            <a:endParaRPr lang="en-GB" sz="1600" dirty="0"/>
          </a:p>
        </p:txBody>
      </p:sp>
      <p:sp>
        <p:nvSpPr>
          <p:cNvPr id="6" name="Rounded Rectangle 5"/>
          <p:cNvSpPr/>
          <p:nvPr/>
        </p:nvSpPr>
        <p:spPr>
          <a:xfrm>
            <a:off x="701622" y="1749402"/>
            <a:ext cx="945353" cy="2482884"/>
          </a:xfrm>
          <a:prstGeom prst="roundRect">
            <a:avLst>
              <a:gd name="adj" fmla="val 10000"/>
            </a:avLst>
          </a:prstGeom>
        </p:spPr>
        <p:style>
          <a:lnRef idx="1">
            <a:schemeClr val="accent2"/>
          </a:lnRef>
          <a:fillRef idx="3">
            <a:schemeClr val="accent2"/>
          </a:fillRef>
          <a:effectRef idx="2">
            <a:schemeClr val="accent2"/>
          </a:effectRef>
          <a:fontRef idx="minor">
            <a:schemeClr val="lt1"/>
          </a:fontRef>
        </p:style>
        <p:txBody>
          <a:bodyPr vert="vert270" anchor="ctr"/>
          <a:lstStyle/>
          <a:p>
            <a:pPr algn="ctr"/>
            <a:r>
              <a:rPr lang="bg-BG" sz="2400" dirty="0" smtClean="0"/>
              <a:t>Източници на данни</a:t>
            </a:r>
            <a:endParaRPr lang="en-GB" sz="2400" dirty="0"/>
          </a:p>
        </p:txBody>
      </p:sp>
      <p:sp>
        <p:nvSpPr>
          <p:cNvPr id="28" name="Rounded Rectangle 27"/>
          <p:cNvSpPr/>
          <p:nvPr/>
        </p:nvSpPr>
        <p:spPr>
          <a:xfrm>
            <a:off x="1760504" y="4305310"/>
            <a:ext cx="1241437" cy="2008217"/>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a:lstStyle/>
          <a:p>
            <a:r>
              <a:rPr lang="bg-BG" sz="1600" b="1" dirty="0" smtClean="0"/>
              <a:t>Институции</a:t>
            </a:r>
            <a:r>
              <a:rPr lang="en-GB" sz="1600" dirty="0" smtClean="0"/>
              <a:t>:</a:t>
            </a:r>
          </a:p>
          <a:p>
            <a:pPr>
              <a:buFontTx/>
              <a:buChar char="-"/>
            </a:pPr>
            <a:r>
              <a:rPr lang="bg-BG" sz="1600" dirty="0" smtClean="0"/>
              <a:t>Полиция</a:t>
            </a:r>
            <a:endParaRPr lang="en-GB" sz="1600" dirty="0" smtClean="0"/>
          </a:p>
          <a:p>
            <a:pPr>
              <a:buFontTx/>
              <a:buChar char="-"/>
            </a:pPr>
            <a:r>
              <a:rPr lang="bg-BG" sz="1600" dirty="0" smtClean="0"/>
              <a:t>Съдебна власт</a:t>
            </a:r>
            <a:endParaRPr lang="en-GB" sz="1600" dirty="0" smtClean="0"/>
          </a:p>
          <a:p>
            <a:pPr>
              <a:buFontTx/>
              <a:buChar char="-"/>
            </a:pPr>
            <a:r>
              <a:rPr lang="bg-BG" sz="1600" dirty="0" smtClean="0"/>
              <a:t>Митници</a:t>
            </a:r>
            <a:endParaRPr lang="en-GB" sz="1600" dirty="0" smtClean="0"/>
          </a:p>
          <a:p>
            <a:pPr>
              <a:buFontTx/>
              <a:buChar char="-"/>
            </a:pPr>
            <a:r>
              <a:rPr lang="bg-BG" sz="1600" dirty="0" smtClean="0"/>
              <a:t>Политици</a:t>
            </a:r>
            <a:endParaRPr lang="en-GB" sz="1600" dirty="0"/>
          </a:p>
        </p:txBody>
      </p:sp>
      <p:sp>
        <p:nvSpPr>
          <p:cNvPr id="26" name="Rounded Rectangle 25"/>
          <p:cNvSpPr/>
          <p:nvPr/>
        </p:nvSpPr>
        <p:spPr>
          <a:xfrm>
            <a:off x="1760500" y="1785915"/>
            <a:ext cx="3578274" cy="1532251"/>
          </a:xfrm>
          <a:prstGeom prst="roundRect">
            <a:avLst>
              <a:gd name="adj" fmla="val 10000"/>
            </a:avLst>
          </a:prstGeom>
        </p:spPr>
        <p:style>
          <a:lnRef idx="1">
            <a:schemeClr val="accent2"/>
          </a:lnRef>
          <a:fillRef idx="3">
            <a:schemeClr val="accent2"/>
          </a:fillRef>
          <a:effectRef idx="2">
            <a:schemeClr val="accent2"/>
          </a:effectRef>
          <a:fontRef idx="minor">
            <a:schemeClr val="lt1"/>
          </a:fontRef>
        </p:style>
        <p:txBody>
          <a:bodyPr/>
          <a:lstStyle/>
          <a:p>
            <a:pPr lvl="0" algn="ctr" defTabSz="800100">
              <a:lnSpc>
                <a:spcPct val="90000"/>
              </a:lnSpc>
              <a:spcAft>
                <a:spcPct val="35000"/>
              </a:spcAft>
            </a:pPr>
            <a:r>
              <a:rPr lang="en-GB" sz="1800" b="1" dirty="0" smtClean="0"/>
              <a:t>156 </a:t>
            </a:r>
            <a:r>
              <a:rPr lang="bg-BG" sz="1800" b="1" dirty="0" smtClean="0"/>
              <a:t>интервюта</a:t>
            </a:r>
            <a:endParaRPr lang="en-GB" sz="1800" b="1" dirty="0" smtClean="0"/>
          </a:p>
          <a:p>
            <a:pPr lvl="0" algn="ctr" defTabSz="825500">
              <a:lnSpc>
                <a:spcPct val="90000"/>
              </a:lnSpc>
              <a:spcAft>
                <a:spcPct val="35000"/>
              </a:spcAft>
            </a:pPr>
            <a:r>
              <a:rPr lang="en-GB" sz="1800" dirty="0" smtClean="0"/>
              <a:t> (</a:t>
            </a:r>
            <a:r>
              <a:rPr lang="bg-BG" sz="1800" dirty="0" smtClean="0"/>
              <a:t>правоохранителен</a:t>
            </a:r>
            <a:r>
              <a:rPr lang="en-GB" sz="1800" dirty="0" smtClean="0"/>
              <a:t>, </a:t>
            </a:r>
            <a:r>
              <a:rPr lang="bg-BG" sz="1800" dirty="0" smtClean="0"/>
              <a:t>съдебен</a:t>
            </a:r>
            <a:r>
              <a:rPr lang="en-GB" sz="1800" dirty="0" smtClean="0"/>
              <a:t>, </a:t>
            </a:r>
            <a:r>
              <a:rPr lang="bg-BG" sz="1800" dirty="0" smtClean="0"/>
              <a:t>частен сектор</a:t>
            </a:r>
            <a:r>
              <a:rPr lang="en-GB" sz="1800" dirty="0" smtClean="0"/>
              <a:t>, </a:t>
            </a:r>
            <a:r>
              <a:rPr lang="bg-BG" sz="1800" dirty="0" smtClean="0"/>
              <a:t>академични среди</a:t>
            </a:r>
            <a:r>
              <a:rPr lang="en-GB" sz="1800" dirty="0" smtClean="0"/>
              <a:t>, </a:t>
            </a:r>
            <a:r>
              <a:rPr lang="bg-BG" sz="1800" dirty="0" smtClean="0"/>
              <a:t>журналисти</a:t>
            </a:r>
            <a:r>
              <a:rPr lang="en-GB" sz="1800" dirty="0" smtClean="0"/>
              <a:t>, </a:t>
            </a:r>
            <a:r>
              <a:rPr lang="bg-BG" sz="1800" dirty="0" smtClean="0"/>
              <a:t>антикорупционни органи</a:t>
            </a:r>
            <a:r>
              <a:rPr lang="en-GB" sz="1800" dirty="0" smtClean="0"/>
              <a:t>)</a:t>
            </a:r>
          </a:p>
          <a:p>
            <a:endParaRPr lang="en-GB" sz="1800" dirty="0"/>
          </a:p>
        </p:txBody>
      </p:sp>
      <p:sp>
        <p:nvSpPr>
          <p:cNvPr id="24" name="Rounded Rectangle 23"/>
          <p:cNvSpPr/>
          <p:nvPr/>
        </p:nvSpPr>
        <p:spPr>
          <a:xfrm>
            <a:off x="1760499" y="3355974"/>
            <a:ext cx="2163429" cy="876312"/>
          </a:xfrm>
          <a:prstGeom prst="roundRect">
            <a:avLst>
              <a:gd name="adj" fmla="val 10000"/>
            </a:avLst>
          </a:prstGeom>
        </p:spPr>
        <p:style>
          <a:lnRef idx="1">
            <a:schemeClr val="accent2"/>
          </a:lnRef>
          <a:fillRef idx="3">
            <a:schemeClr val="accent2"/>
          </a:fillRef>
          <a:effectRef idx="2">
            <a:schemeClr val="accent2"/>
          </a:effectRef>
          <a:fontRef idx="minor">
            <a:schemeClr val="lt1"/>
          </a:fontRef>
        </p:style>
        <p:txBody>
          <a:bodyPr anchor="ctr"/>
          <a:lstStyle/>
          <a:p>
            <a:pPr lvl="0" algn="ctr"/>
            <a:r>
              <a:rPr lang="bg-BG" sz="1800" dirty="0" smtClean="0"/>
              <a:t>Интервюта </a:t>
            </a:r>
            <a:endParaRPr lang="en-GB" sz="1800" dirty="0" smtClean="0"/>
          </a:p>
        </p:txBody>
      </p:sp>
      <p:sp>
        <p:nvSpPr>
          <p:cNvPr id="22" name="Rounded Rectangle 21"/>
          <p:cNvSpPr/>
          <p:nvPr/>
        </p:nvSpPr>
        <p:spPr>
          <a:xfrm>
            <a:off x="4031940" y="3355974"/>
            <a:ext cx="2803865" cy="876312"/>
          </a:xfrm>
          <a:prstGeom prst="roundRect">
            <a:avLst>
              <a:gd name="adj" fmla="val 10000"/>
            </a:avLst>
          </a:prstGeom>
        </p:spPr>
        <p:style>
          <a:lnRef idx="1">
            <a:schemeClr val="accent2"/>
          </a:lnRef>
          <a:fillRef idx="3">
            <a:schemeClr val="accent2"/>
          </a:fillRef>
          <a:effectRef idx="2">
            <a:schemeClr val="accent2"/>
          </a:effectRef>
          <a:fontRef idx="minor">
            <a:schemeClr val="lt1"/>
          </a:fontRef>
        </p:style>
        <p:txBody>
          <a:bodyPr/>
          <a:lstStyle/>
          <a:p>
            <a:pPr lvl="0" algn="ctr" defTabSz="800100">
              <a:lnSpc>
                <a:spcPct val="90000"/>
              </a:lnSpc>
              <a:spcAft>
                <a:spcPct val="35000"/>
              </a:spcAft>
            </a:pPr>
            <a:r>
              <a:rPr lang="bg-BG" sz="1600" b="1" dirty="0" smtClean="0"/>
              <a:t>Изследвания на:: Франция, Холандия, Гърция, Италия, Испания, България</a:t>
            </a:r>
            <a:endParaRPr lang="en-GB" sz="1800" dirty="0" smtClean="0"/>
          </a:p>
          <a:p>
            <a:endParaRPr lang="en-GB" sz="1800" dirty="0"/>
          </a:p>
        </p:txBody>
      </p:sp>
      <p:sp>
        <p:nvSpPr>
          <p:cNvPr id="20" name="Rounded Rectangle 19"/>
          <p:cNvSpPr/>
          <p:nvPr/>
        </p:nvSpPr>
        <p:spPr>
          <a:xfrm>
            <a:off x="5411799" y="1785915"/>
            <a:ext cx="1387494" cy="1532251"/>
          </a:xfrm>
          <a:prstGeom prst="roundRect">
            <a:avLst>
              <a:gd name="adj" fmla="val 10000"/>
            </a:avLst>
          </a:prstGeom>
          <a:solidFill>
            <a:schemeClr val="accent2">
              <a:lumMod val="40000"/>
              <a:lumOff val="60000"/>
            </a:schemeClr>
          </a:solidFill>
        </p:spPr>
        <p:style>
          <a:lnRef idx="1">
            <a:schemeClr val="accent2"/>
          </a:lnRef>
          <a:fillRef idx="3">
            <a:schemeClr val="accent2"/>
          </a:fillRef>
          <a:effectRef idx="2">
            <a:schemeClr val="accent2"/>
          </a:effectRef>
          <a:fontRef idx="minor">
            <a:schemeClr val="lt1"/>
          </a:fontRef>
        </p:style>
        <p:txBody>
          <a:bodyPr/>
          <a:lstStyle/>
          <a:p>
            <a:pPr lvl="0" algn="ctr" defTabSz="800100">
              <a:lnSpc>
                <a:spcPct val="90000"/>
              </a:lnSpc>
              <a:spcAft>
                <a:spcPct val="35000"/>
              </a:spcAft>
            </a:pPr>
            <a:r>
              <a:rPr lang="bg-BG" sz="1800" b="1" dirty="0" smtClean="0"/>
              <a:t>Преглед на литература</a:t>
            </a:r>
            <a:endParaRPr lang="en-GB" sz="1800" b="1" dirty="0" smtClean="0"/>
          </a:p>
          <a:p>
            <a:endParaRPr lang="en-GB" dirty="0"/>
          </a:p>
        </p:txBody>
      </p:sp>
      <p:sp>
        <p:nvSpPr>
          <p:cNvPr id="18" name="Rounded Rectangle 17"/>
          <p:cNvSpPr/>
          <p:nvPr/>
        </p:nvSpPr>
        <p:spPr>
          <a:xfrm>
            <a:off x="6835806" y="1785915"/>
            <a:ext cx="1766787" cy="2482885"/>
          </a:xfrm>
          <a:prstGeom prst="roundRect">
            <a:avLst>
              <a:gd name="adj" fmla="val 10000"/>
            </a:avLst>
          </a:prstGeom>
          <a:solidFill>
            <a:schemeClr val="accent2">
              <a:lumMod val="40000"/>
              <a:lumOff val="60000"/>
            </a:schemeClr>
          </a:solidFill>
        </p:spPr>
        <p:style>
          <a:lnRef idx="1">
            <a:schemeClr val="accent2"/>
          </a:lnRef>
          <a:fillRef idx="3">
            <a:schemeClr val="accent2"/>
          </a:fillRef>
          <a:effectRef idx="2">
            <a:schemeClr val="accent2"/>
          </a:effectRef>
          <a:fontRef idx="minor">
            <a:schemeClr val="lt1"/>
          </a:fontRef>
        </p:style>
        <p:txBody>
          <a:bodyPr/>
          <a:lstStyle/>
          <a:p>
            <a:pPr lvl="0" algn="ctr" defTabSz="800100">
              <a:lnSpc>
                <a:spcPct val="90000"/>
              </a:lnSpc>
              <a:spcAft>
                <a:spcPct val="35000"/>
              </a:spcAft>
            </a:pPr>
            <a:r>
              <a:rPr lang="bg-BG" sz="1800" b="1" dirty="0" smtClean="0"/>
              <a:t>Статистически данни</a:t>
            </a:r>
            <a:r>
              <a:rPr lang="en-GB" sz="1800" b="1" dirty="0" smtClean="0"/>
              <a:t>:</a:t>
            </a:r>
          </a:p>
          <a:p>
            <a:pPr lvl="0" algn="ctr" defTabSz="800100">
              <a:lnSpc>
                <a:spcPct val="90000"/>
              </a:lnSpc>
              <a:spcAft>
                <a:spcPct val="35000"/>
              </a:spcAft>
            </a:pPr>
            <a:r>
              <a:rPr lang="en-GB" sz="1800" b="1" dirty="0" smtClean="0"/>
              <a:t>105 </a:t>
            </a:r>
            <a:r>
              <a:rPr lang="bg-BG" sz="1800" b="1" dirty="0" smtClean="0"/>
              <a:t>индикатори</a:t>
            </a:r>
            <a:r>
              <a:rPr lang="en-GB" sz="1800" b="1" dirty="0" smtClean="0"/>
              <a:t> / </a:t>
            </a:r>
            <a:r>
              <a:rPr lang="bg-BG" sz="1800" b="1" dirty="0" smtClean="0"/>
              <a:t>индекси</a:t>
            </a:r>
            <a:endParaRPr lang="en-GB" sz="1800" b="1" dirty="0" smtClean="0"/>
          </a:p>
          <a:p>
            <a:endParaRPr lang="en-GB" dirty="0"/>
          </a:p>
        </p:txBody>
      </p:sp>
      <p:sp>
        <p:nvSpPr>
          <p:cNvPr id="16" name="Rounded Rectangle 15"/>
          <p:cNvSpPr/>
          <p:nvPr/>
        </p:nvSpPr>
        <p:spPr>
          <a:xfrm>
            <a:off x="6835806" y="4451364"/>
            <a:ext cx="1789137" cy="1862162"/>
          </a:xfrm>
          <a:prstGeom prst="roundRect">
            <a:avLst>
              <a:gd name="adj" fmla="val 1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lstStyle/>
          <a:p>
            <a:pPr lvl="0" algn="ctr" defTabSz="800100">
              <a:lnSpc>
                <a:spcPct val="90000"/>
              </a:lnSpc>
              <a:spcAft>
                <a:spcPct val="35000"/>
              </a:spcAft>
            </a:pPr>
            <a:r>
              <a:rPr lang="bg-BG" sz="1800" dirty="0" smtClean="0"/>
              <a:t>Анализ на клъстерите/неутралната мрежа</a:t>
            </a:r>
            <a:endParaRPr lang="en-GB" sz="1800" dirty="0" smtClean="0"/>
          </a:p>
          <a:p>
            <a:endParaRPr lang="en-GB" dirty="0"/>
          </a:p>
        </p:txBody>
      </p:sp>
      <p:sp>
        <p:nvSpPr>
          <p:cNvPr id="32" name="Rounded Rectangle 31"/>
          <p:cNvSpPr/>
          <p:nvPr/>
        </p:nvSpPr>
        <p:spPr>
          <a:xfrm>
            <a:off x="3074966" y="4305312"/>
            <a:ext cx="1277955" cy="2044728"/>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a:lstStyle/>
          <a:p>
            <a:r>
              <a:rPr lang="bg-BG" sz="1600" b="1" dirty="0" smtClean="0"/>
              <a:t>Незаконни пазари</a:t>
            </a:r>
            <a:r>
              <a:rPr lang="en-GB" sz="1600" b="1" dirty="0" smtClean="0"/>
              <a:t>:</a:t>
            </a:r>
          </a:p>
          <a:p>
            <a:pPr>
              <a:buFontTx/>
              <a:buChar char="-"/>
            </a:pPr>
            <a:r>
              <a:rPr lang="bg-BG" sz="1600" dirty="0" smtClean="0"/>
              <a:t>Цигари</a:t>
            </a:r>
            <a:endParaRPr lang="en-GB" sz="1600" dirty="0" smtClean="0"/>
          </a:p>
          <a:p>
            <a:pPr>
              <a:buFontTx/>
              <a:buChar char="-"/>
            </a:pPr>
            <a:r>
              <a:rPr lang="bg-BG" sz="1600" dirty="0" smtClean="0"/>
              <a:t>Трафик на хора</a:t>
            </a:r>
            <a:endParaRPr lang="en-GB" sz="1600" dirty="0" smtClean="0"/>
          </a:p>
          <a:p>
            <a:pPr>
              <a:buFontTx/>
              <a:buChar char="-"/>
            </a:pPr>
            <a:r>
              <a:rPr lang="bg-BG" sz="1600" dirty="0" smtClean="0"/>
              <a:t>Кражба на коли</a:t>
            </a:r>
            <a:endParaRPr lang="en-GB" sz="1600" dirty="0" smtClean="0"/>
          </a:p>
          <a:p>
            <a:pPr>
              <a:buFontTx/>
              <a:buChar char="-"/>
            </a:pPr>
            <a:r>
              <a:rPr lang="bg-BG" sz="1600" dirty="0" smtClean="0"/>
              <a:t>Изнудване</a:t>
            </a:r>
            <a:endParaRPr lang="en-GB" sz="1600" dirty="0" smtClean="0"/>
          </a:p>
          <a:p>
            <a:pPr>
              <a:buFontTx/>
              <a:buChar char="-"/>
            </a:pPr>
            <a:endParaRPr lang="en-GB" sz="1600" dirty="0"/>
          </a:p>
        </p:txBody>
      </p:sp>
      <p:sp>
        <p:nvSpPr>
          <p:cNvPr id="33" name="Rounded Rectangle 32"/>
          <p:cNvSpPr/>
          <p:nvPr/>
        </p:nvSpPr>
        <p:spPr>
          <a:xfrm>
            <a:off x="5667390" y="4305312"/>
            <a:ext cx="1131903" cy="2044728"/>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en-GB" sz="1600" b="1" dirty="0" smtClean="0"/>
              <a:t>MS </a:t>
            </a:r>
            <a:r>
              <a:rPr lang="bg-BG" sz="1600" b="1" dirty="0" smtClean="0"/>
              <a:t>Клъстери по страни-членки</a:t>
            </a:r>
            <a:endParaRPr lang="en-GB" sz="1600" b="1" dirty="0" smtClean="0"/>
          </a:p>
          <a:p>
            <a:endParaRPr lang="en-GB" sz="1600" dirty="0"/>
          </a:p>
        </p:txBody>
      </p:sp>
      <p:sp>
        <p:nvSpPr>
          <p:cNvPr id="34" name="Rounded Rectangle 33"/>
          <p:cNvSpPr/>
          <p:nvPr/>
        </p:nvSpPr>
        <p:spPr>
          <a:xfrm>
            <a:off x="4389434" y="4305312"/>
            <a:ext cx="1168417" cy="2044728"/>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bg-BG" sz="1600" b="1" dirty="0" smtClean="0"/>
              <a:t>Частен сектор</a:t>
            </a:r>
            <a:endParaRPr lang="en-GB" sz="1600" dirty="0"/>
          </a:p>
        </p:txBody>
      </p:sp>
      <p:sp>
        <p:nvSpPr>
          <p:cNvPr id="35" name="Rounded Rectangle 34"/>
          <p:cNvSpPr/>
          <p:nvPr/>
        </p:nvSpPr>
        <p:spPr>
          <a:xfrm>
            <a:off x="665108" y="4305312"/>
            <a:ext cx="985851" cy="2004008"/>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vert="vert270" anchor="ctr"/>
          <a:lstStyle/>
          <a:p>
            <a:pPr algn="ctr"/>
            <a:r>
              <a:rPr lang="bg-BG" sz="2400" dirty="0" smtClean="0"/>
              <a:t>Анализ на данни</a:t>
            </a:r>
            <a:endParaRPr lang="en-GB" sz="2400"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endParaRPr lang="bg-BG"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bg-BG" dirty="0" smtClean="0"/>
              <a:t>Типология на връзките</a:t>
            </a:r>
            <a:r>
              <a:rPr lang="en-US" dirty="0" smtClean="0"/>
              <a:t/>
            </a:r>
            <a:br>
              <a:rPr lang="en-US" dirty="0" smtClean="0"/>
            </a:br>
            <a:r>
              <a:rPr lang="en-US" sz="1800" dirty="0" smtClean="0"/>
              <a:t>Types of connections between corruption and </a:t>
            </a:r>
            <a:r>
              <a:rPr lang="en-US" sz="1800" dirty="0" err="1" smtClean="0"/>
              <a:t>organised</a:t>
            </a:r>
            <a:r>
              <a:rPr lang="en-US" sz="1800" dirty="0" smtClean="0"/>
              <a:t> crime</a:t>
            </a:r>
            <a:endParaRPr lang="en-GB" dirty="0"/>
          </a:p>
        </p:txBody>
      </p:sp>
      <p:pic>
        <p:nvPicPr>
          <p:cNvPr id="1026" name="Picture 2"/>
          <p:cNvPicPr>
            <a:picLocks noChangeAspect="1" noChangeArrowheads="1"/>
          </p:cNvPicPr>
          <p:nvPr/>
        </p:nvPicPr>
        <p:blipFill>
          <a:blip r:embed="rId3" cstate="print"/>
          <a:srcRect/>
          <a:stretch>
            <a:fillRect/>
          </a:stretch>
        </p:blipFill>
        <p:spPr bwMode="auto">
          <a:xfrm>
            <a:off x="385804" y="2060848"/>
            <a:ext cx="8379344" cy="3924436"/>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endParaRPr lang="en-GB" dirty="0" smtClean="0"/>
          </a:p>
          <a:p>
            <a:pPr lvl="1"/>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bg-BG" dirty="0" smtClean="0"/>
              <a:t>Институции и корупция</a:t>
            </a:r>
            <a:r>
              <a:rPr lang="en-US" sz="2000" dirty="0" smtClean="0"/>
              <a:t/>
            </a:r>
            <a:br>
              <a:rPr lang="en-US" sz="2000" dirty="0" smtClean="0"/>
            </a:br>
            <a:r>
              <a:rPr lang="en-US" sz="1800" dirty="0" smtClean="0"/>
              <a:t>Public institutions and corruption</a:t>
            </a:r>
            <a:endParaRPr lang="en-GB" sz="2400" dirty="0"/>
          </a:p>
        </p:txBody>
      </p:sp>
      <p:graphicFrame>
        <p:nvGraphicFramePr>
          <p:cNvPr id="5" name="Diagram 4"/>
          <p:cNvGraphicFramePr/>
          <p:nvPr/>
        </p:nvGraphicFramePr>
        <p:xfrm>
          <a:off x="884186" y="1785915"/>
          <a:ext cx="7485165" cy="4710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5"/>
          <p:cNvGrpSpPr/>
          <p:nvPr/>
        </p:nvGrpSpPr>
        <p:grpSpPr>
          <a:xfrm>
            <a:off x="3987792" y="2333610"/>
            <a:ext cx="1592756" cy="1592756"/>
            <a:chOff x="2454821" y="178981"/>
            <a:chExt cx="1592756" cy="1592756"/>
          </a:xfrm>
        </p:grpSpPr>
        <p:sp>
          <p:nvSpPr>
            <p:cNvPr id="7" name=" 3"/>
            <p:cNvSpPr/>
            <p:nvPr/>
          </p:nvSpPr>
          <p:spPr>
            <a:xfrm rot="20700000">
              <a:off x="2454821" y="178981"/>
              <a:ext cx="1592756" cy="1592756"/>
            </a:xfrm>
            <a:prstGeom prst="gear6">
              <a:avLst/>
            </a:prstGeom>
          </p:spPr>
          <p:style>
            <a:lnRef idx="2">
              <a:schemeClr val="lt1">
                <a:hueOff val="0"/>
                <a:satOff val="0"/>
                <a:lumOff val="0"/>
                <a:alphaOff val="0"/>
              </a:schemeClr>
            </a:lnRef>
            <a:fillRef idx="1">
              <a:schemeClr val="accent3">
                <a:hueOff val="-16539272"/>
                <a:satOff val="26822"/>
                <a:lumOff val="197"/>
                <a:alphaOff val="0"/>
              </a:schemeClr>
            </a:fillRef>
            <a:effectRef idx="0">
              <a:schemeClr val="accent3">
                <a:hueOff val="-16539272"/>
                <a:satOff val="26822"/>
                <a:lumOff val="197"/>
                <a:alphaOff val="0"/>
              </a:schemeClr>
            </a:effectRef>
            <a:fontRef idx="minor">
              <a:schemeClr val="lt1"/>
            </a:fontRef>
          </p:style>
        </p:sp>
        <p:sp>
          <p:nvSpPr>
            <p:cNvPr id="8" name=" 4"/>
            <p:cNvSpPr/>
            <p:nvPr/>
          </p:nvSpPr>
          <p:spPr>
            <a:xfrm>
              <a:off x="2804160" y="528320"/>
              <a:ext cx="894080" cy="894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g-BG" sz="1400" kern="1200" dirty="0" smtClean="0"/>
                <a:t>Полицейска корупция</a:t>
              </a:r>
              <a:endParaRPr lang="en-GB" sz="1400" kern="1200" dirty="0"/>
            </a:p>
          </p:txBody>
        </p:sp>
      </p:grpSp>
      <p:sp>
        <p:nvSpPr>
          <p:cNvPr id="9" name=" 3"/>
          <p:cNvSpPr/>
          <p:nvPr/>
        </p:nvSpPr>
        <p:spPr>
          <a:xfrm rot="7387116">
            <a:off x="4997962" y="1700694"/>
            <a:ext cx="2409255" cy="2409255"/>
          </a:xfrm>
          <a:prstGeom prst="leftCircularArrow">
            <a:avLst>
              <a:gd name="adj1" fmla="val 6452"/>
              <a:gd name="adj2" fmla="val 429999"/>
              <a:gd name="adj3" fmla="val 10489124"/>
              <a:gd name="adj4" fmla="val 13303897"/>
              <a:gd name="adj5" fmla="val 7527"/>
            </a:avLst>
          </a:prstGeom>
          <a:solidFill>
            <a:schemeClr val="accent3">
              <a:lumMod val="20000"/>
              <a:lumOff val="8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75556" y="1052513"/>
            <a:ext cx="7884232" cy="1008335"/>
          </a:xfrm>
        </p:spPr>
        <p:style>
          <a:lnRef idx="1">
            <a:schemeClr val="accent2"/>
          </a:lnRef>
          <a:fillRef idx="3">
            <a:schemeClr val="accent2"/>
          </a:fillRef>
          <a:effectRef idx="2">
            <a:schemeClr val="accent2"/>
          </a:effectRef>
          <a:fontRef idx="minor">
            <a:schemeClr val="lt1"/>
          </a:fontRef>
        </p:style>
        <p:txBody>
          <a:bodyPr/>
          <a:lstStyle/>
          <a:p>
            <a:r>
              <a:rPr lang="bg-BG" dirty="0" smtClean="0"/>
              <a:t>Статистически анализ: корупция и организирана престъпност в ЕС</a:t>
            </a:r>
            <a:r>
              <a:rPr lang="en-US" dirty="0" smtClean="0"/>
              <a:t/>
            </a:r>
            <a:br>
              <a:rPr lang="en-US" dirty="0" smtClean="0"/>
            </a:br>
            <a:r>
              <a:rPr lang="bg-BG" sz="1800" dirty="0" smtClean="0"/>
              <a:t>  </a:t>
            </a:r>
            <a:r>
              <a:rPr lang="en-US" sz="1800" dirty="0" smtClean="0"/>
              <a:t>Statistical analysis of the links between corruption and OC</a:t>
            </a:r>
            <a:endParaRPr lang="en-GB" dirty="0"/>
          </a:p>
        </p:txBody>
      </p:sp>
      <p:sp>
        <p:nvSpPr>
          <p:cNvPr id="8" name="Content Placeholder 7"/>
          <p:cNvSpPr>
            <a:spLocks noGrp="1"/>
          </p:cNvSpPr>
          <p:nvPr>
            <p:ph idx="1"/>
          </p:nvPr>
        </p:nvSpPr>
        <p:spPr/>
        <p:txBody>
          <a:bodyPr/>
          <a:lstStyle/>
          <a:p>
            <a:endParaRPr lang="en-GB" dirty="0"/>
          </a:p>
        </p:txBody>
      </p:sp>
      <p:pic>
        <p:nvPicPr>
          <p:cNvPr id="13313" name="Picture 1"/>
          <p:cNvPicPr>
            <a:picLocks noChangeAspect="1" noChangeArrowheads="1"/>
          </p:cNvPicPr>
          <p:nvPr/>
        </p:nvPicPr>
        <p:blipFill>
          <a:blip r:embed="rId3" cstate="print"/>
          <a:srcRect/>
          <a:stretch>
            <a:fillRect/>
          </a:stretch>
        </p:blipFill>
        <p:spPr bwMode="auto">
          <a:xfrm>
            <a:off x="617940" y="2089389"/>
            <a:ext cx="7698476" cy="4171171"/>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Corruption and </a:t>
            </a:r>
            <a:endParaRPr lang="bg-BG" dirty="0"/>
          </a:p>
        </p:txBody>
      </p:sp>
      <p:sp>
        <p:nvSpPr>
          <p:cNvPr id="8" name="Title 1"/>
          <p:cNvSpPr txBox="1">
            <a:spLocks/>
          </p:cNvSpPr>
          <p:nvPr/>
        </p:nvSpPr>
        <p:spPr bwMode="auto">
          <a:xfrm>
            <a:off x="763588" y="1204913"/>
            <a:ext cx="7848600" cy="719137"/>
          </a:xfrm>
          <a:prstGeom prst="rect">
            <a:avLst/>
          </a:prstGeom>
          <a:ln w="9525" cap="flat" cmpd="sng" algn="ctr">
            <a:solidFill>
              <a:schemeClr val="accent2">
                <a:shade val="95000"/>
                <a:satMod val="105000"/>
              </a:schemeClr>
            </a:solidFill>
            <a:prstDash val="solid"/>
            <a:miter lim="800000"/>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sz="2800" b="1" i="0" u="none" strike="noStrike" kern="0" cap="none" spc="0" normalizeH="0" baseline="0" noProof="0" dirty="0" smtClean="0">
                <a:ln>
                  <a:noFill/>
                </a:ln>
                <a:solidFill>
                  <a:schemeClr val="lt1"/>
                </a:solidFill>
                <a:effectLst/>
                <a:uLnTx/>
                <a:uFillTx/>
                <a:latin typeface="+mn-lt"/>
                <a:ea typeface="+mn-ea"/>
                <a:cs typeface="+mn-cs"/>
              </a:rPr>
              <a:t>Корупция</a:t>
            </a:r>
            <a:r>
              <a:rPr kumimoji="0" lang="bg-BG" sz="2800" b="1" i="0" u="none" strike="noStrike" kern="0" cap="none" spc="0" normalizeH="0" noProof="0" dirty="0" smtClean="0">
                <a:ln>
                  <a:noFill/>
                </a:ln>
                <a:solidFill>
                  <a:schemeClr val="lt1"/>
                </a:solidFill>
                <a:effectLst/>
                <a:uLnTx/>
                <a:uFillTx/>
                <a:latin typeface="+mn-lt"/>
                <a:ea typeface="+mn-ea"/>
                <a:cs typeface="+mn-cs"/>
              </a:rPr>
              <a:t> и БВП</a:t>
            </a:r>
            <a:endParaRPr kumimoji="0" lang="en-US" sz="2800" b="1" i="0" u="none" strike="noStrike" kern="0" cap="none" spc="0" normalizeH="0" noProof="0" dirty="0" smtClean="0">
              <a:ln>
                <a:noFill/>
              </a:ln>
              <a:solidFill>
                <a:schemeClr val="lt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b="1" kern="0" baseline="0" dirty="0" smtClean="0"/>
              <a:t>Corruption</a:t>
            </a:r>
            <a:r>
              <a:rPr lang="en-US" sz="1800" b="1" kern="0" dirty="0" smtClean="0"/>
              <a:t> and GDP</a:t>
            </a:r>
            <a:endParaRPr kumimoji="0" lang="en-GB" sz="2800" b="1" i="0" u="none" strike="noStrike" kern="0" cap="none" spc="0" normalizeH="0" baseline="0" noProof="0" dirty="0">
              <a:ln>
                <a:noFill/>
              </a:ln>
              <a:solidFill>
                <a:schemeClr val="lt1"/>
              </a:solidFill>
              <a:effectLst/>
              <a:uLnTx/>
              <a:uFillTx/>
              <a:latin typeface="+mn-lt"/>
              <a:ea typeface="+mn-ea"/>
              <a:cs typeface="+mn-cs"/>
            </a:endParaRPr>
          </a:p>
        </p:txBody>
      </p:sp>
      <p:sp>
        <p:nvSpPr>
          <p:cNvPr id="9" name="Content Placeholder 8"/>
          <p:cNvSpPr>
            <a:spLocks noGrp="1"/>
          </p:cNvSpPr>
          <p:nvPr>
            <p:ph idx="1"/>
          </p:nvPr>
        </p:nvSpPr>
        <p:spPr/>
        <p:txBody>
          <a:bodyPr/>
          <a:lstStyle/>
          <a:p>
            <a:endParaRPr lang="en-GB"/>
          </a:p>
        </p:txBody>
      </p:sp>
      <p:graphicFrame>
        <p:nvGraphicFramePr>
          <p:cNvPr id="10" name="Chart 9"/>
          <p:cNvGraphicFramePr>
            <a:graphicFrameLocks/>
          </p:cNvGraphicFramePr>
          <p:nvPr/>
        </p:nvGraphicFramePr>
        <p:xfrm>
          <a:off x="179512" y="1918164"/>
          <a:ext cx="8748972" cy="47696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bg-BG" dirty="0" smtClean="0"/>
              <a:t>Клъстери по страни</a:t>
            </a:r>
            <a:r>
              <a:rPr lang="en-US" dirty="0" smtClean="0"/>
              <a:t/>
            </a:r>
            <a:br>
              <a:rPr lang="en-US" dirty="0" smtClean="0"/>
            </a:br>
            <a:r>
              <a:rPr lang="en-US" sz="2000" dirty="0" smtClean="0"/>
              <a:t>Clusters of countries</a:t>
            </a:r>
            <a:endParaRPr lang="en-GB" dirty="0"/>
          </a:p>
        </p:txBody>
      </p:sp>
      <p:graphicFrame>
        <p:nvGraphicFramePr>
          <p:cNvPr id="9" name="Content Placeholder 8"/>
          <p:cNvGraphicFramePr>
            <a:graphicFrameLocks noGrp="1"/>
          </p:cNvGraphicFramePr>
          <p:nvPr>
            <p:ph idx="1"/>
          </p:nvPr>
        </p:nvGraphicFramePr>
        <p:xfrm>
          <a:off x="409518" y="1822428"/>
          <a:ext cx="8140703" cy="40529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ight Arrow 9"/>
          <p:cNvSpPr/>
          <p:nvPr/>
        </p:nvSpPr>
        <p:spPr bwMode="auto">
          <a:xfrm>
            <a:off x="575556" y="5553236"/>
            <a:ext cx="8142399" cy="328617"/>
          </a:xfrm>
          <a:prstGeom prst="rightArrow">
            <a:avLst/>
          </a:prstGeom>
          <a:gradFill flip="none" rotWithShape="1">
            <a:gsLst>
              <a:gs pos="0">
                <a:srgbClr val="000082"/>
              </a:gs>
              <a:gs pos="30000">
                <a:srgbClr val="66008F"/>
              </a:gs>
              <a:gs pos="64999">
                <a:srgbClr val="BA0066"/>
              </a:gs>
              <a:gs pos="89999">
                <a:srgbClr val="FF0000"/>
              </a:gs>
              <a:gs pos="100000">
                <a:srgbClr val="FF8200"/>
              </a:gs>
            </a:gsLst>
            <a:lin ang="27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DBC466"/>
              </a:buClr>
              <a:buSzTx/>
              <a:buFontTx/>
              <a:buNone/>
              <a:tabLst/>
            </a:pPr>
            <a:endParaRPr kumimoji="0" lang="en-GB" sz="1400" b="0" i="0" u="none" strike="noStrike" cap="none" normalizeH="0" baseline="0">
              <a:ln>
                <a:noFill/>
              </a:ln>
              <a:solidFill>
                <a:schemeClr val="tx1"/>
              </a:solidFill>
              <a:effectLst/>
              <a:latin typeface="Trebuchet MS" pitchFamily="29" charset="0"/>
            </a:endParaRPr>
          </a:p>
        </p:txBody>
      </p:sp>
      <p:sp>
        <p:nvSpPr>
          <p:cNvPr id="11" name="TextBox 10"/>
          <p:cNvSpPr txBox="1"/>
          <p:nvPr/>
        </p:nvSpPr>
        <p:spPr>
          <a:xfrm>
            <a:off x="611560" y="5805264"/>
            <a:ext cx="1548172" cy="52322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bg-BG" sz="1400" b="1" dirty="0" smtClean="0">
                <a:solidFill>
                  <a:schemeClr val="bg1"/>
                </a:solidFill>
              </a:rPr>
              <a:t>Слаба връзка м/у корупция и ОП</a:t>
            </a:r>
            <a:r>
              <a:rPr lang="en-GB" sz="1200" b="1" dirty="0" smtClean="0">
                <a:solidFill>
                  <a:schemeClr val="bg1"/>
                </a:solidFill>
              </a:rPr>
              <a:t> </a:t>
            </a:r>
            <a:endParaRPr lang="en-GB" sz="1200" b="1" dirty="0">
              <a:solidFill>
                <a:schemeClr val="bg1"/>
              </a:solidFill>
            </a:endParaRPr>
          </a:p>
        </p:txBody>
      </p:sp>
      <p:sp>
        <p:nvSpPr>
          <p:cNvPr id="12" name="TextBox 11"/>
          <p:cNvSpPr txBox="1"/>
          <p:nvPr/>
        </p:nvSpPr>
        <p:spPr>
          <a:xfrm>
            <a:off x="6876256" y="5805264"/>
            <a:ext cx="1639013" cy="52322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bg-BG" sz="1400" b="1" dirty="0" smtClean="0">
                <a:solidFill>
                  <a:schemeClr val="bg1"/>
                </a:solidFill>
              </a:rPr>
              <a:t>Силна връзка м/у корупция и ОП</a:t>
            </a:r>
            <a:r>
              <a:rPr lang="en-GB" sz="1400" b="1" dirty="0" smtClean="0">
                <a:solidFill>
                  <a:schemeClr val="bg1"/>
                </a:solidFill>
              </a:rPr>
              <a:t> </a:t>
            </a:r>
            <a:endParaRPr lang="en-GB" sz="1400" b="1" dirty="0">
              <a:solidFill>
                <a:schemeClr val="bg1"/>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189" y="2600908"/>
            <a:ext cx="7921252" cy="3525255"/>
          </a:xfrm>
        </p:spPr>
        <p:txBody>
          <a:bodyPr/>
          <a:lstStyle/>
          <a:p>
            <a:endParaRPr lang="bg-BG" dirty="0" smtClean="0"/>
          </a:p>
          <a:p>
            <a:pPr lvl="1"/>
            <a:r>
              <a:rPr lang="bg-BG" sz="3200" dirty="0" smtClean="0"/>
              <a:t>Корупция в полицията</a:t>
            </a:r>
          </a:p>
          <a:p>
            <a:pPr lvl="1"/>
            <a:r>
              <a:rPr lang="bg-BG" sz="3200" dirty="0" smtClean="0"/>
              <a:t>Корупция в съдебната система</a:t>
            </a:r>
          </a:p>
          <a:p>
            <a:pPr lvl="1"/>
            <a:r>
              <a:rPr lang="bg-BG" sz="3200" dirty="0" smtClean="0"/>
              <a:t>Корупция в местната власт</a:t>
            </a:r>
            <a:endParaRPr lang="bg-BG" dirty="0" smtClean="0"/>
          </a:p>
          <a:p>
            <a:pPr lvl="2"/>
            <a:endParaRPr lang="en-GB" dirty="0"/>
          </a:p>
        </p:txBody>
      </p:sp>
      <p:sp>
        <p:nvSpPr>
          <p:cNvPr id="4" name="Title 1"/>
          <p:cNvSpPr>
            <a:spLocks noGrp="1"/>
          </p:cNvSpPr>
          <p:nvPr>
            <p:ph type="title"/>
          </p:nvPr>
        </p:nvSpPr>
        <p:spPr>
          <a:xfrm>
            <a:off x="611188" y="1052513"/>
            <a:ext cx="7921252" cy="1368375"/>
          </a:xfrm>
        </p:spPr>
        <p:style>
          <a:lnRef idx="1">
            <a:schemeClr val="accent2"/>
          </a:lnRef>
          <a:fillRef idx="3">
            <a:schemeClr val="accent2"/>
          </a:fillRef>
          <a:effectRef idx="2">
            <a:schemeClr val="accent2"/>
          </a:effectRef>
          <a:fontRef idx="minor">
            <a:schemeClr val="lt1"/>
          </a:fontRef>
        </p:style>
        <p:txBody>
          <a:bodyPr/>
          <a:lstStyle/>
          <a:p>
            <a:r>
              <a:rPr lang="bg-BG" dirty="0" smtClean="0"/>
              <a:t>Противодействие на корупцията причинена от организираната престъпност в ЕС</a:t>
            </a:r>
            <a:r>
              <a:rPr lang="en-US" dirty="0" smtClean="0"/>
              <a:t/>
            </a:r>
            <a:br>
              <a:rPr lang="en-US" dirty="0" smtClean="0"/>
            </a:br>
            <a:r>
              <a:rPr lang="en-US" sz="1800" dirty="0" smtClean="0"/>
              <a:t>Countering </a:t>
            </a:r>
            <a:r>
              <a:rPr lang="en-US" sz="1800" dirty="0" err="1" smtClean="0"/>
              <a:t>organised</a:t>
            </a:r>
            <a:r>
              <a:rPr lang="en-US" sz="1800" dirty="0" smtClean="0"/>
              <a:t> crime related corruption in public institutions</a:t>
            </a:r>
            <a:r>
              <a:rPr lang="en-US" dirty="0" smtClean="0"/>
              <a:t/>
            </a:r>
            <a:br>
              <a:rPr lang="en-US" dirty="0" smtClean="0"/>
            </a:br>
            <a:endParaRPr lang="en-GB"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GB" dirty="0"/>
          </a:p>
        </p:txBody>
      </p:sp>
      <p:sp>
        <p:nvSpPr>
          <p:cNvPr id="4" name="Title 1"/>
          <p:cNvSpPr>
            <a:spLocks noGrp="1"/>
          </p:cNvSpPr>
          <p:nvPr>
            <p:ph type="title"/>
          </p:nvPr>
        </p:nvSpPr>
        <p:spPr>
          <a:xfrm>
            <a:off x="519057" y="982629"/>
            <a:ext cx="7940731" cy="789021"/>
          </a:xfrm>
        </p:spPr>
        <p:style>
          <a:lnRef idx="1">
            <a:schemeClr val="accent2"/>
          </a:lnRef>
          <a:fillRef idx="3">
            <a:schemeClr val="accent2"/>
          </a:fillRef>
          <a:effectRef idx="2">
            <a:schemeClr val="accent2"/>
          </a:effectRef>
          <a:fontRef idx="minor">
            <a:schemeClr val="lt1"/>
          </a:fontRef>
        </p:style>
        <p:txBody>
          <a:bodyPr/>
          <a:lstStyle/>
          <a:p>
            <a:r>
              <a:rPr lang="bg-BG" dirty="0" smtClean="0"/>
              <a:t>Препоръки към Европейската комисия</a:t>
            </a:r>
            <a:r>
              <a:rPr lang="en-US" dirty="0" smtClean="0"/>
              <a:t/>
            </a:r>
            <a:br>
              <a:rPr lang="en-US" dirty="0" smtClean="0"/>
            </a:br>
            <a:r>
              <a:rPr lang="en-US" sz="1800" dirty="0" smtClean="0"/>
              <a:t>Recommendations to the European Commission</a:t>
            </a:r>
            <a:endParaRPr lang="en-GB" dirty="0"/>
          </a:p>
        </p:txBody>
      </p:sp>
      <p:graphicFrame>
        <p:nvGraphicFramePr>
          <p:cNvPr id="5" name="Diagram 4"/>
          <p:cNvGraphicFramePr/>
          <p:nvPr/>
        </p:nvGraphicFramePr>
        <p:xfrm>
          <a:off x="628596" y="1895454"/>
          <a:ext cx="7667730" cy="4600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CSD Presentation Template-final">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DBC466"/>
          </a:buClr>
          <a:buSzTx/>
          <a:buFontTx/>
          <a:buNone/>
          <a:tabLst/>
          <a:defRPr kumimoji="0" lang="en-US" sz="1400" b="0" i="0" u="none" strike="noStrike" cap="none" normalizeH="0" baseline="0">
            <a:ln>
              <a:noFill/>
            </a:ln>
            <a:solidFill>
              <a:schemeClr val="tx1"/>
            </a:solidFill>
            <a:effectLst/>
            <a:latin typeface="Trebuchet MS" pitchFamily="29"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DBC466"/>
          </a:buClr>
          <a:buSzTx/>
          <a:buFontTx/>
          <a:buNone/>
          <a:tabLst/>
          <a:defRPr kumimoji="0" lang="en-US" sz="1400" b="0" i="0" u="none" strike="noStrike" cap="none" normalizeH="0" baseline="0">
            <a:ln>
              <a:noFill/>
            </a:ln>
            <a:solidFill>
              <a:schemeClr val="tx1"/>
            </a:solidFill>
            <a:effectLst/>
            <a:latin typeface="Trebuchet MS" pitchFamily="29" charset="0"/>
          </a:defRPr>
        </a:defPPr>
      </a:lstStyle>
    </a:lnDef>
  </a:objectDefaults>
  <a:extraClrSchemeLst>
    <a:extraClrScheme>
      <a:clrScheme name="CSD Presentation Template-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SD Presentation Template-fi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SD Presentation Template-fi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SD Presentation Template-fi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SD Presentation Template-fi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SD Presentation Template-fi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SD Presentation Template-fi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D Presentation Template-fi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SD Presentation Template-fi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SD Presentation Template-fi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SD Presentation Template-fi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SD Presentation Template-fi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9759</TotalTime>
  <Words>979</Words>
  <Application>Microsoft Office PowerPoint</Application>
  <PresentationFormat>On-screen Show (4:3)</PresentationFormat>
  <Paragraphs>139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CSD Presentation Template-final</vt:lpstr>
      <vt:lpstr>Корупция и организирана престъпност в Европейския съюз</vt:lpstr>
      <vt:lpstr>Изследването The study and its methods</vt:lpstr>
      <vt:lpstr>Типология на връзките Types of connections between corruption and organised crime</vt:lpstr>
      <vt:lpstr>Институции и корупция Public institutions and corruption</vt:lpstr>
      <vt:lpstr>Статистически анализ: корупция и организирана престъпност в ЕС   Statistical analysis of the links between corruption and OC</vt:lpstr>
      <vt:lpstr>Corruption and </vt:lpstr>
      <vt:lpstr>Клъстери по страни Clusters of countries</vt:lpstr>
      <vt:lpstr>Противодействие на корупцията причинена от организираната престъпност в ЕС Countering organised crime related corruption in public institutions </vt:lpstr>
      <vt:lpstr>Препоръки към Европейската комисия Recommendations to the European Commission</vt:lpstr>
      <vt:lpstr>Препоръки към ЕК Recommendations to the European Commission (cont’d)</vt:lpstr>
      <vt:lpstr>Препоръки към страните-членки Recommendations to the EU Member States</vt:lpstr>
    </vt:vector>
  </TitlesOfParts>
  <Company>CSD/VR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Cooruption measurement in Bulgaria and SEEurope</dc:title>
  <dc:creator>Alexander Stoyanov</dc:creator>
  <cp:lastModifiedBy>Philip</cp:lastModifiedBy>
  <cp:revision>576</cp:revision>
  <dcterms:created xsi:type="dcterms:W3CDTF">2009-01-27T21:02:53Z</dcterms:created>
  <dcterms:modified xsi:type="dcterms:W3CDTF">2010-11-18T09:10:46Z</dcterms:modified>
</cp:coreProperties>
</file>